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7E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28745" y="2938145"/>
            <a:ext cx="433387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3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81904" y="2098170"/>
            <a:ext cx="342858" cy="295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9047" y="2918919"/>
            <a:ext cx="142857" cy="14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86666" y="2775780"/>
            <a:ext cx="190476" cy="22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20000" y="2775780"/>
            <a:ext cx="219047" cy="23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34285" y="3281603"/>
            <a:ext cx="209523" cy="22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48571" y="3281603"/>
            <a:ext cx="190476" cy="22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20000" y="3415216"/>
            <a:ext cx="219047" cy="22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43809" y="3415216"/>
            <a:ext cx="190476" cy="22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39047" y="3415216"/>
            <a:ext cx="219047" cy="22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6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8095" y="1868346"/>
            <a:ext cx="390476" cy="23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3809" y="1868346"/>
            <a:ext cx="380952" cy="228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0000" y="1868346"/>
            <a:ext cx="390476" cy="23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05714" y="1868346"/>
            <a:ext cx="380952" cy="23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6805" y="2554605"/>
            <a:ext cx="1760220" cy="120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91890" y="2554605"/>
            <a:ext cx="1733550" cy="136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44920" y="2554605"/>
            <a:ext cx="1832610" cy="136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994140" y="2554605"/>
            <a:ext cx="1865630" cy="137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8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91205" y="1821815"/>
            <a:ext cx="1960880" cy="190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24520" y="1821815"/>
            <a:ext cx="1995805" cy="220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 bwMode="white">
          <a:xfrm>
            <a:off x="1891428" y="3425239"/>
            <a:ext cx="380952" cy="324553"/>
          </a:xfrm>
          <a:prstGeom prst="rect">
            <a:avLst/>
          </a:prstGeom>
          <a:solidFill>
            <a:srgbClr val="FEF7E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 bwMode="white">
          <a:xfrm>
            <a:off x="6732270" y="3425190"/>
            <a:ext cx="473710" cy="324485"/>
          </a:xfrm>
          <a:prstGeom prst="rect">
            <a:avLst/>
          </a:prstGeom>
          <a:solidFill>
            <a:srgbClr val="FEF7E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5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9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3809" y="3281814"/>
            <a:ext cx="380952" cy="22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0000" y="3281814"/>
            <a:ext cx="390476" cy="22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96190" y="3281814"/>
            <a:ext cx="380952" cy="22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2380" y="3281814"/>
            <a:ext cx="380952" cy="22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48571" y="3281814"/>
            <a:ext cx="380952" cy="22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24761" y="3281814"/>
            <a:ext cx="390476" cy="22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1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396519"/>
            <a:ext cx="2104761" cy="296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989272"/>
            <a:ext cx="5247619" cy="296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2023-07-09T15:10:32Z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