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0" r:id="rId5"/>
    <p:sldId id="329" r:id="rId6"/>
    <p:sldId id="327" r:id="rId7"/>
    <p:sldId id="325" r:id="rId8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50" d="100"/>
          <a:sy n="50" d="100"/>
        </p:scale>
        <p:origin x="840" y="4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13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8.xml"/><Relationship Id="rId6" Type="http://schemas.openxmlformats.org/officeDocument/2006/relationships/tags" Target="../tags/tag7.xml"/><Relationship Id="rId5" Type="http://schemas.openxmlformats.org/officeDocument/2006/relationships/tags" Target="../tags/tag6.xml"/><Relationship Id="rId4" Type="http://schemas.openxmlformats.org/officeDocument/2006/relationships/tags" Target="../tags/tag5.xml"/><Relationship Id="rId3" Type="http://schemas.openxmlformats.org/officeDocument/2006/relationships/image" Target="../media/image7.png"/><Relationship Id="rId2" Type="http://schemas.openxmlformats.org/officeDocument/2006/relationships/tags" Target="../tags/tag4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12.xml"/><Relationship Id="rId5" Type="http://schemas.openxmlformats.org/officeDocument/2006/relationships/tags" Target="../tags/tag11.xml"/><Relationship Id="rId4" Type="http://schemas.openxmlformats.org/officeDocument/2006/relationships/tags" Target="../tags/tag10.xml"/><Relationship Id="rId3" Type="http://schemas.openxmlformats.org/officeDocument/2006/relationships/image" Target="../media/image9.png"/><Relationship Id="rId2" Type="http://schemas.openxmlformats.org/officeDocument/2006/relationships/tags" Target="../tags/tag9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867150" y="3052445"/>
            <a:ext cx="4457700" cy="75247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913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86865" y="3667760"/>
            <a:ext cx="346075" cy="271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558095" y="3667971"/>
            <a:ext cx="380952" cy="238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367619" y="3667971"/>
            <a:ext cx="380952" cy="238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920230" y="3648710"/>
            <a:ext cx="384810" cy="274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881904" y="3667971"/>
            <a:ext cx="380952" cy="238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700952" y="3667971"/>
            <a:ext cx="390476" cy="238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2072640" y="3667760"/>
            <a:ext cx="346075" cy="271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3"/>
            </p:custDataLst>
          </p:nvPr>
        </p:nvSpPr>
        <p:spPr bwMode="white">
          <a:xfrm>
            <a:off x="7392035" y="3667760"/>
            <a:ext cx="419735" cy="290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  <p:bldP spid="6" grpId="0" animBg="1"/>
      <p:bldP spid="7" grpId="0" bldLvl="0" animBg="1"/>
      <p:bldP spid="8" grpId="0" animBg="1"/>
      <p:bldP spid="9" grpId="0" animBg="1"/>
      <p:bldP spid="2" grpId="0" bldLvl="0" animBg="1"/>
      <p:bldP spid="10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8083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86666" y="1718282"/>
            <a:ext cx="2104761" cy="2965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96190" y="2282778"/>
            <a:ext cx="3457142" cy="2965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6473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780480"/>
            <a:ext cx="10800000" cy="16780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4"/>
            </p:custDataLst>
          </p:nvPr>
        </p:nvSpPr>
        <p:spPr bwMode="white">
          <a:xfrm>
            <a:off x="1100952" y="3505088"/>
            <a:ext cx="1952380" cy="276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5"/>
            </p:custDataLst>
          </p:nvPr>
        </p:nvSpPr>
        <p:spPr bwMode="white">
          <a:xfrm>
            <a:off x="6605714" y="3505088"/>
            <a:ext cx="2104761" cy="276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6"/>
            </p:custDataLst>
          </p:nvPr>
        </p:nvSpPr>
        <p:spPr bwMode="white">
          <a:xfrm>
            <a:off x="1110476" y="4058080"/>
            <a:ext cx="2561904" cy="2860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7"/>
            </p:custDataLst>
          </p:nvPr>
        </p:nvSpPr>
        <p:spPr bwMode="white">
          <a:xfrm>
            <a:off x="6615238" y="4058080"/>
            <a:ext cx="2561904" cy="2860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101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272380" y="2031628"/>
            <a:ext cx="2104761" cy="2768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281904" y="2575761"/>
            <a:ext cx="3161904" cy="2959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35" y="3500570"/>
            <a:ext cx="10800000" cy="23216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4"/>
            </p:custDataLst>
          </p:nvPr>
        </p:nvSpPr>
        <p:spPr bwMode="white">
          <a:xfrm>
            <a:off x="1330182" y="4236244"/>
            <a:ext cx="3295238" cy="2866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5"/>
            </p:custDataLst>
          </p:nvPr>
        </p:nvSpPr>
        <p:spPr bwMode="white">
          <a:xfrm>
            <a:off x="1301611" y="4819051"/>
            <a:ext cx="1952380" cy="2866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6"/>
            </p:custDataLst>
          </p:nvPr>
        </p:nvSpPr>
        <p:spPr bwMode="white">
          <a:xfrm>
            <a:off x="1311135" y="5373196"/>
            <a:ext cx="5076190" cy="3057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bldLvl="0" animBg="1"/>
      <p:bldP spid="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6282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86666" y="1699917"/>
            <a:ext cx="2104761" cy="2969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96190" y="2265011"/>
            <a:ext cx="4428571" cy="2969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COMMONDATA" val="eyJoZGlkIjoiMWU5NTkzNjQ2NzQyNDFkNzhmODUwZGZiNTQ0ZGRhZjM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3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2023-07-09T15:23:03Z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