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8720" y="3004820"/>
            <a:ext cx="47339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1888338"/>
            <a:ext cx="342857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1897883"/>
            <a:ext cx="352380" cy="2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1888338"/>
            <a:ext cx="342857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96190" y="1888338"/>
            <a:ext cx="200000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2380" y="2270145"/>
            <a:ext cx="533334" cy="2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72380" y="2613772"/>
            <a:ext cx="523809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05714" y="3005125"/>
            <a:ext cx="533333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5714" y="3033760"/>
            <a:ext cx="200000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15238" y="3406023"/>
            <a:ext cx="200000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77142" y="3530110"/>
            <a:ext cx="200000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96190" y="3721014"/>
            <a:ext cx="342857" cy="2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05714" y="4131457"/>
            <a:ext cx="209523" cy="2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00952" y="4093276"/>
            <a:ext cx="323809" cy="27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1343929"/>
            <a:ext cx="390476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4761" y="1343929"/>
            <a:ext cx="371428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80" y="1343929"/>
            <a:ext cx="371428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0476" y="1343929"/>
            <a:ext cx="209523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86955" y="2125980"/>
            <a:ext cx="7912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34295" y="2125980"/>
            <a:ext cx="76581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8095" y="2621843"/>
            <a:ext cx="219047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8980" y="2621915"/>
            <a:ext cx="79565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86955" y="2621915"/>
            <a:ext cx="83058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34295" y="2631440"/>
            <a:ext cx="76581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63090" y="3127375"/>
            <a:ext cx="76073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558030" y="3127375"/>
            <a:ext cx="776605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406005" y="3127375"/>
            <a:ext cx="77152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739047" y="3127286"/>
            <a:ext cx="209523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animBg="1"/>
      <p:bldP spid="13" grpId="0" bldLvl="0" animBg="1"/>
      <p:bldP spid="15" grpId="0" bldLvl="0" animBg="1"/>
      <p:bldP spid="17" grpId="0" bldLvl="0" animBg="1"/>
      <p:bldP spid="19" grpId="0" bldLvl="0" animBg="1"/>
      <p:bldP spid="21" grpId="0" bldLvl="0" animBg="1"/>
      <p:bldP spid="23" grpId="0" bldLvl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935006"/>
            <a:ext cx="361904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1935006"/>
            <a:ext cx="380952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1944541"/>
            <a:ext cx="380952" cy="22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7619" y="1935006"/>
            <a:ext cx="380952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4575" y="2687955"/>
            <a:ext cx="185674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8095" y="2697480"/>
            <a:ext cx="1854835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71920" y="2687955"/>
            <a:ext cx="1790700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71610" y="2687955"/>
            <a:ext cx="2042160" cy="145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782479"/>
            <a:ext cx="2104761" cy="2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430863"/>
            <a:ext cx="4952380" cy="2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0000" y="2602494"/>
            <a:ext cx="152380" cy="1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97737"/>
            <a:ext cx="2104761" cy="2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546708"/>
            <a:ext cx="3171428" cy="2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