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52850" y="2995295"/>
            <a:ext cx="46863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1649134"/>
            <a:ext cx="38095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1649134"/>
            <a:ext cx="361904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8095" y="1649134"/>
            <a:ext cx="352380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1250" y="2240280"/>
            <a:ext cx="2040255" cy="22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3415" y="2028190"/>
            <a:ext cx="1998980" cy="228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4525" y="2227580"/>
            <a:ext cx="2987040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53205" y="2032000"/>
            <a:ext cx="2357120" cy="171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70" y="1990725"/>
            <a:ext cx="2635885" cy="2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48571" y="3953089"/>
            <a:ext cx="276190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872380" y="4372156"/>
            <a:ext cx="285714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2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1534011"/>
            <a:ext cx="352380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1534011"/>
            <a:ext cx="200000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1904" y="1534011"/>
            <a:ext cx="361905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8095" y="1534011"/>
            <a:ext cx="352380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333" y="2038869"/>
            <a:ext cx="352380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0476" y="2029343"/>
            <a:ext cx="361904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81904" y="2029343"/>
            <a:ext cx="352380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48571" y="2029343"/>
            <a:ext cx="352380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3333" y="2524676"/>
            <a:ext cx="352380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0476" y="2524676"/>
            <a:ext cx="361904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58095" y="2524676"/>
            <a:ext cx="209523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48571" y="2524676"/>
            <a:ext cx="361904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3116176"/>
            <a:ext cx="2704761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611719"/>
            <a:ext cx="2866666" cy="29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144746"/>
            <a:ext cx="2685714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640542"/>
            <a:ext cx="31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