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2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543300" y="2933700"/>
            <a:ext cx="5105400" cy="9906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62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58095" y="2867424"/>
            <a:ext cx="333333" cy="314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58095" y="2867424"/>
            <a:ext cx="333333" cy="314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63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43809" y="2354009"/>
            <a:ext cx="828571" cy="26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29523" y="2582755"/>
            <a:ext cx="190476" cy="181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77142" y="2582755"/>
            <a:ext cx="190476" cy="181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91428" y="2706660"/>
            <a:ext cx="190476" cy="181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58095" y="2706660"/>
            <a:ext cx="180952" cy="181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62857" y="2887750"/>
            <a:ext cx="171428" cy="190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348571" y="3335712"/>
            <a:ext cx="161904" cy="190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958095" y="3335712"/>
            <a:ext cx="190476" cy="190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243809" y="3335712"/>
            <a:ext cx="190476" cy="190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377142" y="3878985"/>
            <a:ext cx="219047" cy="238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910476" y="3878985"/>
            <a:ext cx="219047" cy="228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453333" y="3878985"/>
            <a:ext cx="219047" cy="228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5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86666" y="4096983"/>
            <a:ext cx="523809" cy="428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62857" y="4039821"/>
            <a:ext cx="533333" cy="485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78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10476" y="1191234"/>
            <a:ext cx="371428" cy="238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158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72380" y="1743851"/>
            <a:ext cx="380952" cy="323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10476" y="2429941"/>
            <a:ext cx="219047" cy="228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15238" y="3630599"/>
            <a:ext cx="2571428" cy="9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2023-07-09T15:00:51Z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