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5675" y="3052445"/>
            <a:ext cx="52006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1964022"/>
            <a:ext cx="21904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619" y="1964022"/>
            <a:ext cx="20952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355" y="2259965"/>
            <a:ext cx="69342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355" y="2765425"/>
            <a:ext cx="693420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5714" y="2765271"/>
            <a:ext cx="390476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3809" y="2765271"/>
            <a:ext cx="390476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3333" y="2784348"/>
            <a:ext cx="552380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20000" y="3060970"/>
            <a:ext cx="304762" cy="25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10355" y="3270885"/>
            <a:ext cx="68389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72380" y="3566520"/>
            <a:ext cx="21904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24761" y="3566520"/>
            <a:ext cx="390476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62857" y="3566520"/>
            <a:ext cx="380952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810934"/>
            <a:ext cx="380952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1810934"/>
            <a:ext cx="39047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1810934"/>
            <a:ext cx="380952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7142" y="1810934"/>
            <a:ext cx="371428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310" y="2421255"/>
            <a:ext cx="2130425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2065" y="2349500"/>
            <a:ext cx="1806575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90970" y="2340610"/>
            <a:ext cx="1819275" cy="130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5420" y="2493645"/>
            <a:ext cx="193865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52870"/>
            <a:ext cx="10800000" cy="2455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47942" y="3684081"/>
            <a:ext cx="2114285" cy="2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57466" y="4285993"/>
            <a:ext cx="2104761" cy="28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157466" y="4868796"/>
            <a:ext cx="7638095" cy="30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773785"/>
            <a:ext cx="3771428" cy="28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384669"/>
            <a:ext cx="2085714" cy="28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976463"/>
            <a:ext cx="5971428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841187"/>
            <a:ext cx="2104761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42932"/>
            <a:ext cx="5104761" cy="2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