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38575" y="3086100"/>
            <a:ext cx="45148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3804105"/>
            <a:ext cx="695238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3809" y="3804105"/>
            <a:ext cx="685714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5714" y="3804105"/>
            <a:ext cx="361904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380" y="3804105"/>
            <a:ext cx="352380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5238" y="3804105"/>
            <a:ext cx="685714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865" y="2934335"/>
            <a:ext cx="1534795" cy="572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72865" y="3625850"/>
            <a:ext cx="1534795" cy="5918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 r="5293"/>
          <a:stretch>
            <a:fillRect/>
          </a:stretch>
        </p:blipFill>
        <p:spPr>
          <a:xfrm>
            <a:off x="6695440" y="2953385"/>
            <a:ext cx="1488440" cy="6057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62420" y="3601720"/>
            <a:ext cx="1571625" cy="6057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96450" y="2953385"/>
            <a:ext cx="1484630" cy="5822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696450" y="3601720"/>
            <a:ext cx="1484630" cy="58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7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476" y="1736285"/>
            <a:ext cx="333333" cy="31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523" y="1736285"/>
            <a:ext cx="695238" cy="30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4761" y="2347713"/>
            <a:ext cx="352380" cy="30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9523" y="2347713"/>
            <a:ext cx="695238" cy="30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2857" y="2949587"/>
            <a:ext cx="352380" cy="30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6190" y="2949587"/>
            <a:ext cx="695238" cy="30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1844675"/>
            <a:ext cx="273367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81541"/>
            <a:ext cx="3447619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952977"/>
            <a:ext cx="3761904" cy="29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