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3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8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38220" y="2995295"/>
            <a:ext cx="51149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2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86666" y="1715306"/>
            <a:ext cx="390476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3809" y="1715306"/>
            <a:ext cx="390476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72380" y="1715306"/>
            <a:ext cx="380952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3280" y="2382520"/>
            <a:ext cx="2173605" cy="200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64635" y="2073910"/>
            <a:ext cx="2398395" cy="240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72095" y="2468245"/>
            <a:ext cx="3498215" cy="146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8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9523" y="2004152"/>
            <a:ext cx="380952" cy="24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1428" y="2004152"/>
            <a:ext cx="380952" cy="24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7142" y="2004152"/>
            <a:ext cx="390476" cy="24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1904" y="2004152"/>
            <a:ext cx="390476" cy="24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48571" y="2004152"/>
            <a:ext cx="390476" cy="24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29523" y="3036304"/>
            <a:ext cx="390476" cy="23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91428" y="3036304"/>
            <a:ext cx="390476" cy="23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96190" y="3036304"/>
            <a:ext cx="390476" cy="23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81904" y="3036304"/>
            <a:ext cx="390476" cy="23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77142" y="3036304"/>
            <a:ext cx="380952" cy="229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2431022"/>
            <a:ext cx="2704761" cy="286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012723"/>
            <a:ext cx="2866666" cy="286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3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67619" y="2697316"/>
            <a:ext cx="380952" cy="23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3809" y="3364565"/>
            <a:ext cx="380952" cy="23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508950"/>
            <a:ext cx="10800000" cy="1819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8010808" y="4775726"/>
            <a:ext cx="380952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4829856" y="5414083"/>
            <a:ext cx="380952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8067951" y="5414083"/>
            <a:ext cx="1742857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0458427" y="5414083"/>
            <a:ext cx="476191" cy="29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801284" y="6004801"/>
            <a:ext cx="1371428" cy="304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2023-07-09T15:30:56Z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