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9" r:id="rId5"/>
    <p:sldId id="328" r:id="rId6"/>
    <p:sldId id="327" r:id="rId7"/>
    <p:sldId id="326" r:id="rId8"/>
    <p:sldId id="325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2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52875" y="3100070"/>
            <a:ext cx="4286250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85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24761" y="1671184"/>
            <a:ext cx="380952" cy="23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7619" y="1671184"/>
            <a:ext cx="361904" cy="23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15238" y="1671184"/>
            <a:ext cx="219047" cy="23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24761" y="2236278"/>
            <a:ext cx="219047" cy="229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39047" y="2236278"/>
            <a:ext cx="380952" cy="23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15238" y="2236278"/>
            <a:ext cx="219047" cy="23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5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53333" y="1534011"/>
            <a:ext cx="371428" cy="22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77142" y="1534011"/>
            <a:ext cx="380952" cy="22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00952" y="1534011"/>
            <a:ext cx="380952" cy="22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24761" y="1534011"/>
            <a:ext cx="380952" cy="22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62857" y="2515150"/>
            <a:ext cx="380952" cy="22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96190" y="2515150"/>
            <a:ext cx="371428" cy="22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00952" y="2515150"/>
            <a:ext cx="380952" cy="22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24761" y="2515150"/>
            <a:ext cx="380952" cy="22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7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2249039"/>
            <a:ext cx="3000000" cy="27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2782727"/>
            <a:ext cx="942857" cy="23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666" y="3287825"/>
            <a:ext cx="5990476" cy="28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8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666" y="3431662"/>
            <a:ext cx="2552380" cy="295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190" y="3927407"/>
            <a:ext cx="4495238" cy="295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72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10476" y="1688353"/>
            <a:ext cx="4219047" cy="286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9523" y="2185025"/>
            <a:ext cx="2685714" cy="296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0476" y="2672145"/>
            <a:ext cx="6419047" cy="305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6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43809" y="2365595"/>
            <a:ext cx="333333" cy="200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48571" y="2852399"/>
            <a:ext cx="342857" cy="209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43809" y="2852399"/>
            <a:ext cx="333333" cy="209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29523" y="2852399"/>
            <a:ext cx="342857" cy="209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43809" y="3348748"/>
            <a:ext cx="333333" cy="200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2023-07-09T15:43:00Z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