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7175" y="3067050"/>
            <a:ext cx="40576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2051263"/>
            <a:ext cx="21904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142" y="2051263"/>
            <a:ext cx="21904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2051263"/>
            <a:ext cx="21904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1428" y="2767588"/>
            <a:ext cx="209523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5714" y="2767588"/>
            <a:ext cx="21904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62857" y="2767588"/>
            <a:ext cx="219047" cy="23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39"/>
          <a:stretch>
            <a:fillRect/>
          </a:stretch>
        </p:blipFill>
        <p:spPr>
          <a:xfrm>
            <a:off x="720090" y="972185"/>
            <a:ext cx="1080008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0090" y="1917065"/>
            <a:ext cx="10896600" cy="273367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1511935" y="2637155"/>
            <a:ext cx="7560945" cy="93662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3312160" y="2563495"/>
            <a:ext cx="5040630" cy="108204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>
            <a:off x="5040630" y="2565400"/>
            <a:ext cx="215900" cy="108013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4392295" y="2637155"/>
            <a:ext cx="2736215" cy="108013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 flipH="1">
            <a:off x="6480810" y="2637155"/>
            <a:ext cx="2592070" cy="100838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9"/>
            </p:custDataLst>
          </p:nvPr>
        </p:nvCxnSpPr>
        <p:spPr>
          <a:xfrm flipH="1">
            <a:off x="7272020" y="2637155"/>
            <a:ext cx="3745230" cy="108013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927721"/>
            <a:ext cx="371428" cy="2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2625398"/>
            <a:ext cx="361904" cy="2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2625398"/>
            <a:ext cx="361904" cy="2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9047" y="2625398"/>
            <a:ext cx="371428" cy="2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51131" y="1928168"/>
            <a:ext cx="361904" cy="2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9191986" y="1917373"/>
            <a:ext cx="361904" cy="2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2242095"/>
            <a:ext cx="2104761" cy="2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2738674"/>
            <a:ext cx="1971428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9523" y="2748223"/>
            <a:ext cx="257142" cy="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95" y="3158940"/>
            <a:ext cx="10800000" cy="270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057837" y="3844662"/>
            <a:ext cx="4457142" cy="29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591171" y="4416098"/>
            <a:ext cx="2104761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981647" y="4425622"/>
            <a:ext cx="942857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6048314" y="4378002"/>
            <a:ext cx="1676190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1600695" y="4939914"/>
            <a:ext cx="1228571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6029266" y="4930390"/>
            <a:ext cx="2104761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6038790" y="5454206"/>
            <a:ext cx="4180952" cy="30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1939047" y="1888627"/>
            <a:ext cx="219047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177142" y="1888627"/>
            <a:ext cx="219047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7300952" y="1888627"/>
            <a:ext cx="219047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10539047" y="1888627"/>
            <a:ext cx="219047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2501265" y="2557145"/>
            <a:ext cx="209550" cy="275590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4634285" y="2557001"/>
            <a:ext cx="190476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7862857" y="2557001"/>
            <a:ext cx="219047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9986666" y="2557001"/>
            <a:ext cx="209522" cy="229156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