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BB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2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0400" y="3042920"/>
            <a:ext cx="57912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4761" y="1725864"/>
            <a:ext cx="704761" cy="30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3333" y="2403388"/>
            <a:ext cx="361904" cy="30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9523" y="3109540"/>
            <a:ext cx="552380" cy="2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643445"/>
            <a:ext cx="10800000" cy="2455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9890227" y="4656043"/>
            <a:ext cx="1485714" cy="30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2547370" y="5620877"/>
            <a:ext cx="361904" cy="2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5880703" y="5620877"/>
            <a:ext cx="219047" cy="2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8766418" y="5620877"/>
            <a:ext cx="190476" cy="2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9861656" y="5620877"/>
            <a:ext cx="371428" cy="2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1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1844675"/>
            <a:ext cx="1965325" cy="14014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200" y="1906905"/>
            <a:ext cx="2292350" cy="13392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5435" y="1906905"/>
            <a:ext cx="1873250" cy="133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380" y="2020775"/>
            <a:ext cx="361904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6190" y="2840727"/>
            <a:ext cx="371428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0476" y="2840727"/>
            <a:ext cx="371428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514910" y="2021410"/>
            <a:ext cx="361904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54"/>
          <a:stretch>
            <a:fillRect/>
          </a:stretch>
        </p:blipFill>
        <p:spPr>
          <a:xfrm>
            <a:off x="720090" y="972185"/>
            <a:ext cx="10800080" cy="72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2330" y="1772920"/>
            <a:ext cx="10657840" cy="426148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2014855" y="4220845"/>
            <a:ext cx="2303780" cy="144018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3094990" y="4076700"/>
            <a:ext cx="5184140" cy="158432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 flipH="1">
            <a:off x="2518410" y="3860800"/>
            <a:ext cx="2304415" cy="172847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6"/>
            </p:custDataLst>
          </p:nvPr>
        </p:nvCxnSpPr>
        <p:spPr>
          <a:xfrm flipH="1">
            <a:off x="6118860" y="4220845"/>
            <a:ext cx="1008380" cy="136842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7"/>
            </p:custDataLst>
          </p:nvPr>
        </p:nvCxnSpPr>
        <p:spPr>
          <a:xfrm flipH="1">
            <a:off x="10367010" y="4292600"/>
            <a:ext cx="144780" cy="129667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2023-07-09T14:59:53Z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