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6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6" b="48120"/>
          <a:stretch>
            <a:fillRect/>
          </a:stretch>
        </p:blipFill>
        <p:spPr>
          <a:xfrm>
            <a:off x="2997835" y="2420620"/>
            <a:ext cx="631199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67575"/>
            <a:ext cx="714285" cy="63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65" t="51389" r="28733" b="5861"/>
          <a:stretch>
            <a:fillRect/>
          </a:stretch>
        </p:blipFill>
        <p:spPr>
          <a:xfrm>
            <a:off x="3611880" y="3644900"/>
            <a:ext cx="4968240" cy="7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29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1860702"/>
            <a:ext cx="352380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0000" y="1832029"/>
            <a:ext cx="666666" cy="29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0000" y="1841587"/>
            <a:ext cx="352380" cy="27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476" y="2539286"/>
            <a:ext cx="352380" cy="27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3809" y="2539286"/>
            <a:ext cx="685714" cy="277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2380" y="2529728"/>
            <a:ext cx="1009523" cy="29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68160"/>
            <a:ext cx="10800000" cy="2905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2262857" y="4230304"/>
            <a:ext cx="219047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white">
          <a:xfrm>
            <a:off x="4767619" y="4230304"/>
            <a:ext cx="38095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white">
          <a:xfrm>
            <a:off x="7434285" y="4230304"/>
            <a:ext cx="390476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7"/>
            </p:custDataLst>
          </p:nvPr>
        </p:nvSpPr>
        <p:spPr bwMode="white">
          <a:xfrm>
            <a:off x="10129523" y="4230304"/>
            <a:ext cx="361904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8"/>
            </p:custDataLst>
          </p:nvPr>
        </p:nvSpPr>
        <p:spPr bwMode="white">
          <a:xfrm>
            <a:off x="2424761" y="4925716"/>
            <a:ext cx="219047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9"/>
            </p:custDataLst>
          </p:nvPr>
        </p:nvSpPr>
        <p:spPr bwMode="white">
          <a:xfrm>
            <a:off x="4929523" y="4925716"/>
            <a:ext cx="219047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0"/>
            </p:custDataLst>
          </p:nvPr>
        </p:nvSpPr>
        <p:spPr bwMode="white">
          <a:xfrm>
            <a:off x="7605714" y="4925716"/>
            <a:ext cx="209523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1"/>
            </p:custDataLst>
          </p:nvPr>
        </p:nvSpPr>
        <p:spPr bwMode="white">
          <a:xfrm>
            <a:off x="10281904" y="4925716"/>
            <a:ext cx="209523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2"/>
            </p:custDataLst>
          </p:nvPr>
        </p:nvSpPr>
        <p:spPr bwMode="white">
          <a:xfrm>
            <a:off x="2262857" y="5621127"/>
            <a:ext cx="371428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3"/>
            </p:custDataLst>
          </p:nvPr>
        </p:nvSpPr>
        <p:spPr bwMode="white">
          <a:xfrm>
            <a:off x="4767619" y="5621127"/>
            <a:ext cx="380952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4"/>
            </p:custDataLst>
          </p:nvPr>
        </p:nvSpPr>
        <p:spPr bwMode="white">
          <a:xfrm>
            <a:off x="7605714" y="5621127"/>
            <a:ext cx="209523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5"/>
            </p:custDataLst>
          </p:nvPr>
        </p:nvSpPr>
        <p:spPr bwMode="white">
          <a:xfrm>
            <a:off x="10110476" y="5621127"/>
            <a:ext cx="380952" cy="2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43809" y="4186661"/>
            <a:ext cx="37142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96190" y="4186661"/>
            <a:ext cx="37142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58095" y="4186661"/>
            <a:ext cx="37142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000" y="4186661"/>
            <a:ext cx="37142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81904" y="4186661"/>
            <a:ext cx="37142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43809" y="4186661"/>
            <a:ext cx="37142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2249929"/>
            <a:ext cx="400000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4285" y="2612327"/>
            <a:ext cx="228571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0952" y="4958378"/>
            <a:ext cx="219047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142" y="4939304"/>
            <a:ext cx="295238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29523" y="4948841"/>
            <a:ext cx="20952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53333" y="4948841"/>
            <a:ext cx="390476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OTE5NTE0YmI1MTRhZDNhNjAxYTU3OTQxYjZhZTFiZ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