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30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6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6.png"/><Relationship Id="rId5" Type="http://schemas.openxmlformats.org/officeDocument/2006/relationships/tags" Target="../tags/tag6.xml"/><Relationship Id="rId10" Type="http://schemas.openxmlformats.org/officeDocument/2006/relationships/image" Target="../media/image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6" b="34233"/>
          <a:stretch>
            <a:fillRect/>
          </a:stretch>
        </p:blipFill>
        <p:spPr>
          <a:xfrm>
            <a:off x="4439920" y="2997200"/>
            <a:ext cx="3431630" cy="72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9892665" cy="19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6665" y="1989441"/>
            <a:ext cx="380952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1400" y="1989441"/>
            <a:ext cx="380952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8992" y="1989441"/>
            <a:ext cx="380952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7060" y="1989441"/>
            <a:ext cx="390476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8569" y="2558040"/>
            <a:ext cx="219047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22828" y="2558040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40897" y="2548482"/>
            <a:ext cx="219047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7060" y="2558040"/>
            <a:ext cx="390476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BE56F9-C63B-6803-3404-A1202A1E64F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9857740" cy="291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96E7C7A-8405-5E09-F441-A0F2C75B578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7" b="9240"/>
          <a:stretch>
            <a:fillRect/>
          </a:stretch>
        </p:blipFill>
        <p:spPr>
          <a:xfrm>
            <a:off x="1271464" y="3966116"/>
            <a:ext cx="9073515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5EDB1-2893-96CA-D732-44763282FFB3}"/>
              </a:ext>
            </a:extLst>
          </p:cNvPr>
          <p:cNvSpPr/>
          <p:nvPr>
            <p:custDataLst>
              <p:tags r:id="rId3"/>
            </p:custDataLst>
          </p:nvPr>
        </p:nvSpPr>
        <p:spPr bwMode="white">
          <a:xfrm>
            <a:off x="1991360" y="4614431"/>
            <a:ext cx="352380" cy="29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33600C-1914-6AF1-C617-69D4D971CBA6}"/>
              </a:ext>
            </a:extLst>
          </p:cNvPr>
          <p:cNvSpPr/>
          <p:nvPr>
            <p:custDataLst>
              <p:tags r:id="rId4"/>
            </p:custDataLst>
          </p:nvPr>
        </p:nvSpPr>
        <p:spPr bwMode="white">
          <a:xfrm>
            <a:off x="4296077" y="4604864"/>
            <a:ext cx="695238" cy="30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4E31A-3E9E-5A48-35F4-4890E5174053}"/>
              </a:ext>
            </a:extLst>
          </p:cNvPr>
          <p:cNvSpPr/>
          <p:nvPr>
            <p:custDataLst>
              <p:tags r:id="rId5"/>
            </p:custDataLst>
          </p:nvPr>
        </p:nvSpPr>
        <p:spPr bwMode="white">
          <a:xfrm>
            <a:off x="6096053" y="4671748"/>
            <a:ext cx="219047" cy="239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20D3D1-144A-FD0A-8A63-9CC56BA85ABF}"/>
              </a:ext>
            </a:extLst>
          </p:cNvPr>
          <p:cNvSpPr/>
          <p:nvPr>
            <p:custDataLst>
              <p:tags r:id="rId6"/>
            </p:custDataLst>
          </p:nvPr>
        </p:nvSpPr>
        <p:spPr bwMode="white">
          <a:xfrm>
            <a:off x="1919605" y="5190592"/>
            <a:ext cx="685714" cy="30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98A6E-AC5F-590A-BACA-BB9374F91826}"/>
              </a:ext>
            </a:extLst>
          </p:cNvPr>
          <p:cNvSpPr/>
          <p:nvPr>
            <p:custDataLst>
              <p:tags r:id="rId7"/>
            </p:custDataLst>
          </p:nvPr>
        </p:nvSpPr>
        <p:spPr bwMode="white">
          <a:xfrm>
            <a:off x="4656079" y="5192497"/>
            <a:ext cx="685714" cy="30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6584DA-3A65-5B7B-54D8-810B57E54BDA}"/>
              </a:ext>
            </a:extLst>
          </p:cNvPr>
          <p:cNvSpPr/>
          <p:nvPr>
            <p:custDataLst>
              <p:tags r:id="rId8"/>
            </p:custDataLst>
          </p:nvPr>
        </p:nvSpPr>
        <p:spPr bwMode="white">
          <a:xfrm>
            <a:off x="6384484" y="5192301"/>
            <a:ext cx="2527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76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2535162"/>
            <a:ext cx="219047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2525631"/>
            <a:ext cx="285714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3333" y="2535162"/>
            <a:ext cx="219047" cy="22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7142" y="2535162"/>
            <a:ext cx="390476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3945821"/>
            <a:ext cx="219047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10476" y="3936290"/>
            <a:ext cx="285714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3333" y="3945821"/>
            <a:ext cx="20952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86666" y="3945821"/>
            <a:ext cx="380952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877549"/>
            <a:ext cx="1800000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9047" y="2877549"/>
            <a:ext cx="1952380" cy="30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3477797"/>
            <a:ext cx="5971428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2023-08-01T01:38:09Z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