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9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1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20" r="71324" b="42422"/>
          <a:stretch>
            <a:fillRect/>
          </a:stretch>
        </p:blipFill>
        <p:spPr>
          <a:xfrm>
            <a:off x="4511040" y="3176905"/>
            <a:ext cx="3096895" cy="50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412636"/>
            <a:ext cx="1352380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61" y="2441257"/>
            <a:ext cx="1352380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95" y="2441257"/>
            <a:ext cx="134285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3051858"/>
            <a:ext cx="685714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24761" y="3061399"/>
            <a:ext cx="676190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8095" y="3061399"/>
            <a:ext cx="685714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0476" y="5064932"/>
            <a:ext cx="361904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00952" y="5055392"/>
            <a:ext cx="380952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72380" y="5055392"/>
            <a:ext cx="371428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052736"/>
            <a:ext cx="10464800" cy="321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640" y="3261266"/>
            <a:ext cx="4599940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691640" y="3734341"/>
            <a:ext cx="4535170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57C9C76-3204-B16B-40ED-4286F9FF562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95" y="1052736"/>
            <a:ext cx="10367010" cy="316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0CE8A3B-D288-03DB-FEFD-8E7827ECF886}"/>
              </a:ext>
            </a:extLst>
          </p:cNvPr>
          <p:cNvSpPr/>
          <p:nvPr>
            <p:custDataLst>
              <p:tags r:id="rId2"/>
            </p:custDataLst>
          </p:nvPr>
        </p:nvSpPr>
        <p:spPr bwMode="white">
          <a:xfrm>
            <a:off x="1335265" y="1670003"/>
            <a:ext cx="2828571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6856E0-C1F0-882A-2F36-8BEADC65D0F0}"/>
              </a:ext>
            </a:extLst>
          </p:cNvPr>
          <p:cNvSpPr/>
          <p:nvPr>
            <p:custDataLst>
              <p:tags r:id="rId3"/>
            </p:custDataLst>
          </p:nvPr>
        </p:nvSpPr>
        <p:spPr bwMode="white">
          <a:xfrm>
            <a:off x="1325741" y="3287920"/>
            <a:ext cx="2247619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271269-ADF7-54A7-E187-58025E6A5E60}"/>
              </a:ext>
            </a:extLst>
          </p:cNvPr>
          <p:cNvSpPr/>
          <p:nvPr>
            <p:custDataLst>
              <p:tags r:id="rId4"/>
            </p:custDataLst>
          </p:nvPr>
        </p:nvSpPr>
        <p:spPr bwMode="white">
          <a:xfrm>
            <a:off x="1325741" y="2175950"/>
            <a:ext cx="5676190" cy="3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AA5ADF-F85D-D8CC-8B16-1B065646C115}"/>
              </a:ext>
            </a:extLst>
          </p:cNvPr>
          <p:cNvSpPr/>
          <p:nvPr>
            <p:custDataLst>
              <p:tags r:id="rId5"/>
            </p:custDataLst>
          </p:nvPr>
        </p:nvSpPr>
        <p:spPr bwMode="white">
          <a:xfrm>
            <a:off x="1324610" y="3809271"/>
            <a:ext cx="445643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56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2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7142" y="1945144"/>
            <a:ext cx="304761" cy="18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5714" y="1926063"/>
            <a:ext cx="295238" cy="1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6666" y="2870586"/>
            <a:ext cx="285714" cy="1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96190" y="2851505"/>
            <a:ext cx="304761" cy="1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53333" y="3776946"/>
            <a:ext cx="295238" cy="1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72380" y="3776946"/>
            <a:ext cx="180952" cy="190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8965" y="2407285"/>
            <a:ext cx="1677670" cy="128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2023-08-01T00:54:05Z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