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3" b="26691"/>
          <a:stretch>
            <a:fillRect/>
          </a:stretch>
        </p:blipFill>
        <p:spPr>
          <a:xfrm>
            <a:off x="4151630" y="2997200"/>
            <a:ext cx="4007575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2859646"/>
            <a:ext cx="209523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96190" y="2859646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4285" y="2859646"/>
            <a:ext cx="36190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333" y="2859646"/>
            <a:ext cx="39047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428" y="2859646"/>
            <a:ext cx="380953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000" y="2859646"/>
            <a:ext cx="39047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95" y="285964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96190" y="285964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34285" y="2859646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34285" y="3526996"/>
            <a:ext cx="219047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96190" y="3526996"/>
            <a:ext cx="371428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653333" y="352699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81904" y="3526996"/>
            <a:ext cx="390476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329523" y="3526996"/>
            <a:ext cx="38095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58095" y="352699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96190" y="352699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4285" y="3526996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234285" y="4194346"/>
            <a:ext cx="219047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996190" y="4194346"/>
            <a:ext cx="371428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824761" y="4194346"/>
            <a:ext cx="380952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653333" y="419434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491428" y="4194346"/>
            <a:ext cx="380953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329523" y="419434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8158095" y="4194346"/>
            <a:ext cx="380952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9834285" y="4194346"/>
            <a:ext cx="361904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7142" y="1954790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1904" y="1954790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142" y="1954790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91428" y="1954790"/>
            <a:ext cx="380952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2594082"/>
            <a:ext cx="380952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3333" y="2594082"/>
            <a:ext cx="380952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571" y="2594082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333" y="2594082"/>
            <a:ext cx="390476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77142" y="3223831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81904" y="3223831"/>
            <a:ext cx="390476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586666" y="3223831"/>
            <a:ext cx="380952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91428" y="3223831"/>
            <a:ext cx="380952" cy="23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767619" y="3929914"/>
            <a:ext cx="380952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2128460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2128460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666" y="2128460"/>
            <a:ext cx="704760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48571" y="2587221"/>
            <a:ext cx="695238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6190" y="2587221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3333" y="2587221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62857" y="2587221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10476" y="2587221"/>
            <a:ext cx="70476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15238" y="3055539"/>
            <a:ext cx="695238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20000" y="3055539"/>
            <a:ext cx="704761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186666" y="3055539"/>
            <a:ext cx="704760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670"/>
            <a:ext cx="10800000" cy="338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1262857" y="4259893"/>
            <a:ext cx="1800000" cy="276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262857" y="4850790"/>
            <a:ext cx="2095238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1272380" y="5441687"/>
            <a:ext cx="3447619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2023-07-29T11:42:39Z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