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 b="31276"/>
          <a:stretch>
            <a:fillRect/>
          </a:stretch>
        </p:blipFill>
        <p:spPr>
          <a:xfrm>
            <a:off x="2712085" y="3028950"/>
            <a:ext cx="68161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9523" y="3040205"/>
            <a:ext cx="228571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53333" y="3125983"/>
            <a:ext cx="228571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72380" y="3764553"/>
            <a:ext cx="21904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10476" y="3802677"/>
            <a:ext cx="228571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1124576"/>
            <a:ext cx="219047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2316582"/>
            <a:ext cx="390476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605" y="2294255"/>
            <a:ext cx="295910" cy="25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2380" y="2316582"/>
            <a:ext cx="219047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91428" y="2316582"/>
            <a:ext cx="219047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7619" y="3499051"/>
            <a:ext cx="219047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8571" y="4490800"/>
            <a:ext cx="380952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17540" y="4455795"/>
            <a:ext cx="262255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43809" y="4490800"/>
            <a:ext cx="219047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62857" y="4490800"/>
            <a:ext cx="209523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4" grpId="0" bldLvl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4704"/>
            <a:ext cx="10259060" cy="358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640" y="1656244"/>
            <a:ext cx="123126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9673" y="2218878"/>
            <a:ext cx="5076190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0675" y="3284384"/>
            <a:ext cx="11868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9885" y="3837469"/>
            <a:ext cx="440817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4" b="18851"/>
          <a:stretch>
            <a:fillRect/>
          </a:stretch>
        </p:blipFill>
        <p:spPr>
          <a:xfrm>
            <a:off x="1294130" y="4300384"/>
            <a:ext cx="1005840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684655" y="4999519"/>
            <a:ext cx="464756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694180" y="5610389"/>
            <a:ext cx="122872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684516" y="6209466"/>
            <a:ext cx="5085714" cy="295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2023-08-01T01:31:06Z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