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-846" r="62670" b="38395"/>
          <a:stretch>
            <a:fillRect/>
          </a:stretch>
        </p:blipFill>
        <p:spPr>
          <a:xfrm>
            <a:off x="4079875" y="3068955"/>
            <a:ext cx="4007485" cy="65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10411460" cy="407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2800" y="2979420"/>
            <a:ext cx="343535" cy="22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195" y="2865755"/>
            <a:ext cx="34861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5925" y="3654425"/>
            <a:ext cx="27559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3625850"/>
            <a:ext cx="206375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05175" y="3625850"/>
            <a:ext cx="1905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4965" y="3625850"/>
            <a:ext cx="25336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1725" y="3635375"/>
            <a:ext cx="29146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61350" y="3625850"/>
            <a:ext cx="22352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7500" y="4293870"/>
            <a:ext cx="213042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44155" y="4293870"/>
            <a:ext cx="217678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9" b="8096"/>
          <a:stretch>
            <a:fillRect/>
          </a:stretch>
        </p:blipFill>
        <p:spPr>
          <a:xfrm>
            <a:off x="1294130" y="4631690"/>
            <a:ext cx="10706190" cy="203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6360706" y="4908673"/>
            <a:ext cx="209523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5"/>
            </p:custDataLst>
          </p:nvPr>
        </p:nvSpPr>
        <p:spPr bwMode="white">
          <a:xfrm>
            <a:off x="7694040" y="5549027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6"/>
            </p:custDataLst>
          </p:nvPr>
        </p:nvSpPr>
        <p:spPr bwMode="white">
          <a:xfrm>
            <a:off x="6017849" y="6256283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7"/>
            </p:custDataLst>
          </p:nvPr>
        </p:nvSpPr>
        <p:spPr bwMode="white">
          <a:xfrm>
            <a:off x="6827373" y="6256283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8"/>
            </p:custDataLst>
          </p:nvPr>
        </p:nvSpPr>
        <p:spPr bwMode="white">
          <a:xfrm>
            <a:off x="7636897" y="6256283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15238" y="2087399"/>
            <a:ext cx="219047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8095" y="2792865"/>
            <a:ext cx="371428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3809" y="2783331"/>
            <a:ext cx="219047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62857" y="2792865"/>
            <a:ext cx="209523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498331"/>
            <a:ext cx="219047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58095" y="4203797"/>
            <a:ext cx="371428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53333" y="4203797"/>
            <a:ext cx="209523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3333" y="4203797"/>
            <a:ext cx="219047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1904" y="1906918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7619" y="2612877"/>
            <a:ext cx="361904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2612877"/>
            <a:ext cx="20952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857" y="2612877"/>
            <a:ext cx="20952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81904" y="3328376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8095" y="4034335"/>
            <a:ext cx="371428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643809" y="4034335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62857" y="4034335"/>
            <a:ext cx="20952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8571" y="4740294"/>
            <a:ext cx="219047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1428" y="4740294"/>
            <a:ext cx="209522" cy="228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2023-07-31T14:15:25Z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