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6" r:id="rId4"/>
    <p:sldId id="329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8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4.png"/><Relationship Id="rId5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5" b="59171"/>
          <a:stretch>
            <a:fillRect/>
          </a:stretch>
        </p:blipFill>
        <p:spPr>
          <a:xfrm>
            <a:off x="3934460" y="2493010"/>
            <a:ext cx="4511765" cy="87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37" t="60639" r="38663" b="15782"/>
          <a:stretch>
            <a:fillRect/>
          </a:stretch>
        </p:blipFill>
        <p:spPr>
          <a:xfrm>
            <a:off x="4655820" y="3789045"/>
            <a:ext cx="2807970" cy="50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1964226"/>
            <a:ext cx="676190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095" y="1964226"/>
            <a:ext cx="685714" cy="2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8571" y="2336310"/>
            <a:ext cx="552380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53333" y="2326770"/>
            <a:ext cx="561904" cy="257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223645" y="2456815"/>
            <a:ext cx="1644650" cy="172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4223385" y="2584450"/>
            <a:ext cx="1644650" cy="172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57465"/>
            <a:ext cx="10800000" cy="2709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291428" y="5622129"/>
            <a:ext cx="1342857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3796190" y="5622129"/>
            <a:ext cx="1342857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6834285" y="5574426"/>
            <a:ext cx="323809" cy="248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8139047" y="5564885"/>
            <a:ext cx="323809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1291428" y="6280433"/>
            <a:ext cx="847619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white">
          <a:xfrm>
            <a:off x="3796190" y="6280433"/>
            <a:ext cx="676190" cy="2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2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70" y="908720"/>
            <a:ext cx="10563860" cy="4229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6095" y="2328580"/>
            <a:ext cx="268541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6095" y="2907700"/>
            <a:ext cx="369443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6570" y="4086260"/>
            <a:ext cx="269494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6095" y="4599340"/>
            <a:ext cx="376491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1AA95F7-8D9B-FD25-9137-2D27AEB14AF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65" b="5326"/>
          <a:stretch>
            <a:fillRect/>
          </a:stretch>
        </p:blipFill>
        <p:spPr>
          <a:xfrm>
            <a:off x="838835" y="980728"/>
            <a:ext cx="10561955" cy="232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F36601F3-907B-DB55-2F52-806F4DDF3672}"/>
              </a:ext>
            </a:extLst>
          </p:cNvPr>
          <p:cNvSpPr/>
          <p:nvPr>
            <p:custDataLst>
              <p:tags r:id="rId2"/>
            </p:custDataLst>
          </p:nvPr>
        </p:nvSpPr>
        <p:spPr bwMode="white">
          <a:xfrm>
            <a:off x="1217295" y="1710343"/>
            <a:ext cx="370395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01E247-73B5-5A11-6FC4-23EDA6945B9D}"/>
              </a:ext>
            </a:extLst>
          </p:cNvPr>
          <p:cNvSpPr/>
          <p:nvPr>
            <p:custDataLst>
              <p:tags r:id="rId3"/>
            </p:custDataLst>
          </p:nvPr>
        </p:nvSpPr>
        <p:spPr bwMode="white">
          <a:xfrm>
            <a:off x="1219835" y="2339628"/>
            <a:ext cx="268541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F14428-DC69-87FB-1819-4C90C3431235}"/>
              </a:ext>
            </a:extLst>
          </p:cNvPr>
          <p:cNvSpPr/>
          <p:nvPr>
            <p:custDataLst>
              <p:tags r:id="rId4"/>
            </p:custDataLst>
          </p:nvPr>
        </p:nvSpPr>
        <p:spPr bwMode="white">
          <a:xfrm>
            <a:off x="1229360" y="2931448"/>
            <a:ext cx="407225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88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2023-08-01T00:55:34Z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