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 b="38654"/>
          <a:stretch>
            <a:fillRect/>
          </a:stretch>
        </p:blipFill>
        <p:spPr>
          <a:xfrm>
            <a:off x="4007485" y="3100705"/>
            <a:ext cx="4511765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482088"/>
            <a:ext cx="1190476" cy="25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2501203"/>
            <a:ext cx="1352380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2501203"/>
            <a:ext cx="1180952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141557"/>
            <a:ext cx="676190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2857" y="3141557"/>
            <a:ext cx="523809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5714" y="3141557"/>
            <a:ext cx="685714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3899287"/>
            <a:ext cx="361904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714" y="4490466"/>
            <a:ext cx="361904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1428" y="4500001"/>
            <a:ext cx="352380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7142" y="4500001"/>
            <a:ext cx="352380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906380"/>
            <a:ext cx="1542857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535656"/>
            <a:ext cx="1209523" cy="21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088657"/>
            <a:ext cx="1180952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689330"/>
            <a:ext cx="2257142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536033"/>
            <a:ext cx="2695238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117777"/>
            <a:ext cx="2266666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4367097"/>
            <a:ext cx="2819047" cy="28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904" y="4948841"/>
            <a:ext cx="2266666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2023-07-29T12:40:38Z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