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CE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61" b="19406"/>
          <a:stretch>
            <a:fillRect/>
          </a:stretch>
        </p:blipFill>
        <p:spPr>
          <a:xfrm>
            <a:off x="3768090" y="2924810"/>
            <a:ext cx="479942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469900"/>
            <a:ext cx="10249535" cy="268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1988820"/>
            <a:ext cx="148717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9375" y="2099310"/>
            <a:ext cx="135636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3140" y="1989455"/>
            <a:ext cx="153289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40535" y="2637155"/>
            <a:ext cx="138874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0010" y="2709545"/>
            <a:ext cx="1524635" cy="21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13140" y="2637155"/>
            <a:ext cx="143065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" b="3711"/>
          <a:stretch>
            <a:fillRect/>
          </a:stretch>
        </p:blipFill>
        <p:spPr>
          <a:xfrm>
            <a:off x="767080" y="2853055"/>
            <a:ext cx="10202545" cy="38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681873" y="4149168"/>
            <a:ext cx="247619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8903970" y="4748530"/>
            <a:ext cx="36766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256461" y="5517421"/>
            <a:ext cx="228571" cy="248049"/>
          </a:xfrm>
          <a:prstGeom prst="rect">
            <a:avLst/>
          </a:prstGeom>
          <a:solidFill>
            <a:srgbClr val="FBCCE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6700916" y="5733644"/>
            <a:ext cx="228571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639695" y="6336030"/>
            <a:ext cx="46164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9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897221"/>
            <a:ext cx="380952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1897221"/>
            <a:ext cx="390476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77142" y="1906760"/>
            <a:ext cx="219047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4285" y="1897221"/>
            <a:ext cx="219047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4761" y="2536292"/>
            <a:ext cx="219047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9523" y="2536292"/>
            <a:ext cx="371428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14" y="2536292"/>
            <a:ext cx="380952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904" y="2536292"/>
            <a:ext cx="380952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24761" y="3175363"/>
            <a:ext cx="219047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523" y="3165824"/>
            <a:ext cx="390476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7619" y="3165824"/>
            <a:ext cx="219047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72380" y="3175363"/>
            <a:ext cx="219047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377142" y="4949499"/>
            <a:ext cx="209523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186666" y="4949499"/>
            <a:ext cx="219047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920000" y="4939961"/>
            <a:ext cx="380952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58095" y="2998194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4761" y="2988637"/>
            <a:ext cx="285714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77142" y="2998194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2998194"/>
            <a:ext cx="380952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