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0" r="60224" b="37570"/>
          <a:stretch>
            <a:fillRect/>
          </a:stretch>
        </p:blipFill>
        <p:spPr>
          <a:xfrm>
            <a:off x="4008120" y="3213100"/>
            <a:ext cx="4295775" cy="5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1878107"/>
            <a:ext cx="685714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1878107"/>
            <a:ext cx="1000000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2857" y="1878107"/>
            <a:ext cx="1019047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940" y="2536190"/>
            <a:ext cx="379730" cy="25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53333" y="2517152"/>
            <a:ext cx="352380" cy="276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62857" y="2507614"/>
            <a:ext cx="676190" cy="295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2857" y="3938310"/>
            <a:ext cx="380952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29523" y="3938310"/>
            <a:ext cx="390476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5714" y="3938310"/>
            <a:ext cx="380952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81904" y="3938310"/>
            <a:ext cx="209523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81904" y="4577355"/>
            <a:ext cx="361904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948571" y="4577355"/>
            <a:ext cx="371428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05714" y="4577355"/>
            <a:ext cx="380952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291428" y="4577355"/>
            <a:ext cx="361904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281904" y="5216399"/>
            <a:ext cx="361904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929523" y="5216399"/>
            <a:ext cx="390476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605714" y="5216399"/>
            <a:ext cx="390476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291428" y="5216399"/>
            <a:ext cx="361904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557020"/>
            <a:ext cx="7874000" cy="4165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551555" y="2030095"/>
            <a:ext cx="1950085" cy="21551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569335" y="3202305"/>
            <a:ext cx="1932305" cy="20269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431540" y="2225675"/>
            <a:ext cx="2126615" cy="18516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503295" y="3166745"/>
            <a:ext cx="1957070" cy="20624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476490" y="2030095"/>
            <a:ext cx="1931670" cy="32708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512050" y="2060575"/>
            <a:ext cx="1896110" cy="10795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360285" y="3140075"/>
            <a:ext cx="2047875" cy="9194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463790" y="4250055"/>
            <a:ext cx="1957070" cy="90741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1973435"/>
            <a:ext cx="1800000" cy="2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4176595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15238" y="4176595"/>
            <a:ext cx="219047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4176595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619" y="4176595"/>
            <a:ext cx="380952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39047" y="4958668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8095" y="4958668"/>
            <a:ext cx="209523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67619" y="4958668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91428" y="4958668"/>
            <a:ext cx="390476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2380" y="2555222"/>
            <a:ext cx="2561904" cy="28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2023-07-28T14:59:01Z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