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1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4" b="39232"/>
          <a:stretch>
            <a:fillRect/>
          </a:stretch>
        </p:blipFill>
        <p:spPr>
          <a:xfrm>
            <a:off x="4007485" y="2997200"/>
            <a:ext cx="4320630" cy="64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428" y="1925298"/>
            <a:ext cx="733333" cy="3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3809" y="2583075"/>
            <a:ext cx="361904" cy="30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3240851"/>
            <a:ext cx="933333" cy="30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62857" y="3278983"/>
            <a:ext cx="219047" cy="2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91428" y="3269450"/>
            <a:ext cx="219047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0000" y="3927226"/>
            <a:ext cx="219047" cy="2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72380" y="3927226"/>
            <a:ext cx="209523" cy="238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58095" y="4546871"/>
            <a:ext cx="733333" cy="27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86666" y="5214180"/>
            <a:ext cx="742857" cy="25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5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72380" y="2385589"/>
            <a:ext cx="228571" cy="1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2385589"/>
            <a:ext cx="228571" cy="18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67619" y="3235652"/>
            <a:ext cx="228571" cy="1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5714" y="3254755"/>
            <a:ext cx="200000" cy="19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7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50975" y="1666875"/>
            <a:ext cx="9290050" cy="352425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965450" y="2616200"/>
            <a:ext cx="681990" cy="5245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807075" y="2616200"/>
            <a:ext cx="1296670" cy="5245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367530" y="2261235"/>
            <a:ext cx="3703955" cy="10960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071495" y="3619500"/>
            <a:ext cx="3596640" cy="67373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599555" y="3770630"/>
            <a:ext cx="823595" cy="45021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368165" y="3459480"/>
            <a:ext cx="4391660" cy="76136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3252767"/>
            <a:ext cx="219047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7619" y="3252767"/>
            <a:ext cx="219047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9047" y="3252767"/>
            <a:ext cx="380952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8095" y="3252767"/>
            <a:ext cx="219047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6190" y="3252767"/>
            <a:ext cx="228571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67619" y="3252767"/>
            <a:ext cx="380952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9523" y="4044833"/>
            <a:ext cx="219047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7619" y="4044833"/>
            <a:ext cx="219047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39047" y="4044833"/>
            <a:ext cx="380952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58095" y="4044833"/>
            <a:ext cx="219047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96190" y="4044833"/>
            <a:ext cx="219047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67619" y="4044833"/>
            <a:ext cx="380952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63</cp:revision>
  <dcterms:created xsi:type="dcterms:W3CDTF">2015-09-16T06:44:00Z</dcterms:created>
  <dcterms:modified xsi:type="dcterms:W3CDTF">2023-07-31T13:55:45Z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