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0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2" t="-1694" r="66874" b="39972"/>
          <a:stretch>
            <a:fillRect/>
          </a:stretch>
        </p:blipFill>
        <p:spPr>
          <a:xfrm>
            <a:off x="4295775" y="3033395"/>
            <a:ext cx="3600450" cy="64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0952" y="1210515"/>
            <a:ext cx="390476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4761" y="2069173"/>
            <a:ext cx="352380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8571" y="2069173"/>
            <a:ext cx="361904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3809" y="2078713"/>
            <a:ext cx="352380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24761" y="2679773"/>
            <a:ext cx="352380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58095" y="2679773"/>
            <a:ext cx="352380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43809" y="2679773"/>
            <a:ext cx="352380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10195" y="2851785"/>
            <a:ext cx="890270" cy="20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10195" y="3576320"/>
            <a:ext cx="827405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034285" y="4177653"/>
            <a:ext cx="361904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77142" y="4177653"/>
            <a:ext cx="342857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062857" y="4645144"/>
            <a:ext cx="361904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00952" y="4626063"/>
            <a:ext cx="323809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872380" y="4616522"/>
            <a:ext cx="323809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3" grpId="0" bldLvl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1428" y="2565286"/>
            <a:ext cx="1180952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2584367"/>
            <a:ext cx="1342857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95" y="2565286"/>
            <a:ext cx="1352380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223590"/>
            <a:ext cx="685714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24761" y="3223590"/>
            <a:ext cx="67619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95" y="3223590"/>
            <a:ext cx="67619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72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358095" y="5221339"/>
            <a:ext cx="304761" cy="1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4710476" y="5211791"/>
            <a:ext cx="285714" cy="1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7072380" y="5230886"/>
            <a:ext cx="295238" cy="1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9405714" y="5221339"/>
            <a:ext cx="295238" cy="1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2805714" y="5813273"/>
            <a:ext cx="295238" cy="18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5158095" y="5813273"/>
            <a:ext cx="295238" cy="1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7520000" y="5822821"/>
            <a:ext cx="295238" cy="1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9862857" y="5813273"/>
            <a:ext cx="295238" cy="1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4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86666" y="1811575"/>
            <a:ext cx="2542857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6666" y="2403095"/>
            <a:ext cx="2857142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3881893"/>
            <a:ext cx="380952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2380" y="3853272"/>
            <a:ext cx="333333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71" y="3881893"/>
            <a:ext cx="380952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91428" y="3967759"/>
            <a:ext cx="323809" cy="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67619" y="3881893"/>
            <a:ext cx="380952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77142" y="3881893"/>
            <a:ext cx="390476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0952" y="4549738"/>
            <a:ext cx="4238095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OTE5NTE0YmI1MTRhZDNhNjAxYTU3OTQxYjZhZTFiZj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64</cp:revision>
  <dcterms:created xsi:type="dcterms:W3CDTF">2015-09-16T06:44:00Z</dcterms:created>
  <dcterms:modified xsi:type="dcterms:W3CDTF">2023-07-31T13:42:01Z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