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4" r="50887" b="47660"/>
          <a:stretch/>
        </p:blipFill>
        <p:spPr>
          <a:xfrm>
            <a:off x="3443877" y="3068959"/>
            <a:ext cx="5304245" cy="72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8571" y="2517577"/>
            <a:ext cx="12285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2517577"/>
            <a:ext cx="12285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2498495"/>
            <a:ext cx="1238095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8571" y="3128175"/>
            <a:ext cx="6285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8571" y="3137715"/>
            <a:ext cx="600000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9047" y="3128175"/>
            <a:ext cx="638095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571" y="4358912"/>
            <a:ext cx="1228571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48571" y="4387534"/>
            <a:ext cx="1228571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9047" y="4358912"/>
            <a:ext cx="1228571" cy="25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48571" y="4998132"/>
            <a:ext cx="619047" cy="2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48571" y="4998132"/>
            <a:ext cx="619047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39047" y="4998132"/>
            <a:ext cx="638095" cy="21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87620" y="2348865"/>
            <a:ext cx="5708650" cy="20002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5969635" y="3213100"/>
            <a:ext cx="1854835" cy="5067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5735955" y="3213100"/>
            <a:ext cx="2016125" cy="6483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9984740" y="3208020"/>
            <a:ext cx="42545" cy="4368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83615" y="1628775"/>
            <a:ext cx="7810500" cy="26289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03705" y="2493010"/>
            <a:ext cx="2880360" cy="1151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58360" y="2418080"/>
            <a:ext cx="3237865" cy="10833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19605" y="2337435"/>
            <a:ext cx="5629910" cy="130746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3782985"/>
            <a:ext cx="2600000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4383297"/>
            <a:ext cx="3504761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3640756"/>
            <a:ext cx="2733333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4279351"/>
            <a:ext cx="2742857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896928"/>
            <a:ext cx="2885714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2535797"/>
            <a:ext cx="3066666" cy="3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4852450"/>
            <a:ext cx="2885714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1428" y="5491246"/>
            <a:ext cx="4333333" cy="314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3229599"/>
            <a:ext cx="2885714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877349"/>
            <a:ext cx="4019047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4285" y="2144333"/>
            <a:ext cx="352380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4285" y="2134801"/>
            <a:ext cx="371428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7619" y="2868701"/>
            <a:ext cx="361904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3516820"/>
            <a:ext cx="371428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476" y="3526351"/>
            <a:ext cx="342857" cy="29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05714" y="4250720"/>
            <a:ext cx="390476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1181809"/>
            <a:ext cx="1742857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1200882"/>
            <a:ext cx="390476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2420" y="2831465"/>
            <a:ext cx="33401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405" y="2898140"/>
            <a:ext cx="324485" cy="1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520" y="2842895"/>
            <a:ext cx="361315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05455" y="3785235"/>
            <a:ext cx="353060" cy="11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95060" y="3733800"/>
            <a:ext cx="353695" cy="23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84665" y="3718560"/>
            <a:ext cx="30988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05714" y="3310026"/>
            <a:ext cx="580952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3310026"/>
            <a:ext cx="561904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3310026"/>
            <a:ext cx="571428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3310026"/>
            <a:ext cx="561904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3" y="2069222"/>
            <a:ext cx="380952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000" y="3004246"/>
            <a:ext cx="380952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857" y="3004246"/>
            <a:ext cx="390476" cy="22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9523" y="3929730"/>
            <a:ext cx="371428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571" y="3929730"/>
            <a:ext cx="380952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9047" y="3929730"/>
            <a:ext cx="390476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6666" y="3929730"/>
            <a:ext cx="371428" cy="2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1924560"/>
            <a:ext cx="390476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3220043"/>
            <a:ext cx="390476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821185"/>
            <a:ext cx="390476" cy="3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3843965"/>
            <a:ext cx="380952" cy="324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1038718"/>
            <a:ext cx="380952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2678078"/>
            <a:ext cx="390476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4622435"/>
            <a:ext cx="380952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2851050"/>
            <a:ext cx="323809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3809" y="2851050"/>
            <a:ext cx="190476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2851050"/>
            <a:ext cx="323809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2851050"/>
            <a:ext cx="314285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2380" y="4005187"/>
            <a:ext cx="323809" cy="1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77142" y="4005187"/>
            <a:ext cx="314285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380" y="4005187"/>
            <a:ext cx="323809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7619" y="4005187"/>
            <a:ext cx="314285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2023-07-31T09:03:12Z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