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3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7.png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653" r="66892" b="31138"/>
          <a:stretch>
            <a:fillRect/>
          </a:stretch>
        </p:blipFill>
        <p:spPr>
          <a:xfrm>
            <a:off x="4367530" y="3068955"/>
            <a:ext cx="3575685" cy="720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1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4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0952" y="2403095"/>
            <a:ext cx="2695238" cy="29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00952" y="2403095"/>
            <a:ext cx="2685713" cy="29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0476" y="2994614"/>
            <a:ext cx="2561904" cy="29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00952" y="2994614"/>
            <a:ext cx="3152380" cy="29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0952" y="4234897"/>
            <a:ext cx="2104761" cy="29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10476" y="4826416"/>
            <a:ext cx="6114285" cy="29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18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35345"/>
            <a:ext cx="10800000" cy="38925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681904" y="5779514"/>
            <a:ext cx="7323809" cy="30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OTE5NTE0YmI1MTRhZDNhNjAxYTU3OTQxYjZhZTFiZj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两句话</cp:lastModifiedBy>
  <cp:revision>62</cp:revision>
  <dcterms:created xsi:type="dcterms:W3CDTF">2015-09-16T06:44:00Z</dcterms:created>
  <dcterms:modified xsi:type="dcterms:W3CDTF">2023-07-28T14:12:45Z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