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93" b="17163"/>
          <a:stretch>
            <a:fillRect/>
          </a:stretch>
        </p:blipFill>
        <p:spPr>
          <a:xfrm>
            <a:off x="2854960" y="3140710"/>
            <a:ext cx="6599645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2126114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57" y="2126114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2126114"/>
            <a:ext cx="209523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9047" y="2126114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4761" y="2822398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380" y="2822398"/>
            <a:ext cx="209523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714" y="2822398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9047" y="2822398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39047" y="4424805"/>
            <a:ext cx="180952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48571" y="4424805"/>
            <a:ext cx="219047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96190" y="4424805"/>
            <a:ext cx="209522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29523" y="4424805"/>
            <a:ext cx="219047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20000" y="5264161"/>
            <a:ext cx="219047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53333" y="5264161"/>
            <a:ext cx="219047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91428" y="5264161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434285" y="5264161"/>
            <a:ext cx="209523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926638"/>
            <a:ext cx="361904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2926638"/>
            <a:ext cx="209523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7142" y="2917103"/>
            <a:ext cx="219047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1904" y="4461744"/>
            <a:ext cx="371428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93925" y="4435475"/>
            <a:ext cx="3486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77142" y="4461744"/>
            <a:ext cx="209523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6666" y="4461744"/>
            <a:ext cx="219047" cy="22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71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000" y="1753226"/>
            <a:ext cx="190476" cy="2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28" y="1753226"/>
            <a:ext cx="190476" cy="2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1753226"/>
            <a:ext cx="190476" cy="2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0000" y="1791378"/>
            <a:ext cx="180952" cy="2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3809" y="2439956"/>
            <a:ext cx="1200000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05714" y="2439956"/>
            <a:ext cx="1209523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0476" y="3136224"/>
            <a:ext cx="209523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72380" y="3136224"/>
            <a:ext cx="219047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43809" y="3145762"/>
            <a:ext cx="219047" cy="2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43809" y="3832492"/>
            <a:ext cx="1209523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05714" y="3832492"/>
            <a:ext cx="1219047" cy="23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0476" y="3784803"/>
            <a:ext cx="561903" cy="24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44485"/>
            <a:ext cx="10800000" cy="227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2424761" y="6169971"/>
            <a:ext cx="209523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5024761" y="6169971"/>
            <a:ext cx="219047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8148571" y="6169971"/>
            <a:ext cx="209523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10287635" y="4973320"/>
            <a:ext cx="1077595" cy="130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