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6203" autoAdjust="0"/>
    <p:restoredTop sz="94660"/>
  </p:normalViewPr>
  <p:slideViewPr>
    <p:cSldViewPr showGuides="1">
      <p:cViewPr varScale="1">
        <p:scale>
          <a:sx n="54" d="100"/>
          <a:sy n="54" d="100"/>
        </p:scale>
        <p:origin x="96" y="28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tags" Target="../tags/tag9.xml"/><Relationship Id="rId7" Type="http://schemas.openxmlformats.org/officeDocument/2006/relationships/image" Target="../media/image20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" t="22295" r="60661" b="45825"/>
          <a:stretch/>
        </p:blipFill>
        <p:spPr>
          <a:xfrm>
            <a:off x="4175597" y="3068960"/>
            <a:ext cx="3888432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27838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27838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2783826"/>
            <a:ext cx="390476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10476" y="2783826"/>
            <a:ext cx="390476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333" y="27838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29523" y="27838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3333" y="2783826"/>
            <a:ext cx="380952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6190" y="27838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72380" y="27838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43809" y="49866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48571" y="4977090"/>
            <a:ext cx="30476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39047" y="4986626"/>
            <a:ext cx="228571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39047" y="4986626"/>
            <a:ext cx="390476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29523" y="4986626"/>
            <a:ext cx="400000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10476" y="5072450"/>
            <a:ext cx="342857" cy="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015238" y="4986626"/>
            <a:ext cx="409523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605714" y="5072450"/>
            <a:ext cx="342858" cy="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20000" y="4986626"/>
            <a:ext cx="400000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9996190" y="4986626"/>
            <a:ext cx="400000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92445" y="2420620"/>
            <a:ext cx="5765800" cy="23876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6247765" y="3429000"/>
            <a:ext cx="2008505" cy="8972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616315" y="3375025"/>
            <a:ext cx="2003425" cy="91821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64605" y="3329940"/>
            <a:ext cx="4123690" cy="96329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5DB4A1E-1003-3434-B6E0-5D45273C0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2399015"/>
            <a:ext cx="7632848" cy="2315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244243"/>
            <a:ext cx="2885714" cy="32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883908"/>
            <a:ext cx="2428571" cy="3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428" y="3614654"/>
            <a:ext cx="1914285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4253852"/>
            <a:ext cx="2266666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488552"/>
            <a:ext cx="1914285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53333" y="2488552"/>
            <a:ext cx="1914285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127602"/>
            <a:ext cx="6571429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6935"/>
            <a:ext cx="10800000" cy="264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215238" y="4417724"/>
            <a:ext cx="4980952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205714" y="5065600"/>
            <a:ext cx="1933333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215238" y="5703948"/>
            <a:ext cx="3219047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4596190" y="5703948"/>
            <a:ext cx="1885714" cy="314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9523" y="2403662"/>
            <a:ext cx="1780952" cy="314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2422751"/>
            <a:ext cx="1771428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062227"/>
            <a:ext cx="1923809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67619" y="3062227"/>
            <a:ext cx="2085714" cy="30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9047" y="3682614"/>
            <a:ext cx="3466666" cy="3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95" y="2153889"/>
            <a:ext cx="40000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05714" y="2144357"/>
            <a:ext cx="752380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48571" y="2144357"/>
            <a:ext cx="742857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00952" y="2897335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43809" y="2897335"/>
            <a:ext cx="399999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4285" y="2897335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20000" y="3650313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34285" y="3602656"/>
            <a:ext cx="2552380" cy="333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53333" y="4393759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8571" y="4393759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634285" y="4393759"/>
            <a:ext cx="228571" cy="24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96190" y="5146736"/>
            <a:ext cx="228571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091428" y="5137205"/>
            <a:ext cx="228572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3115" y="2240915"/>
            <a:ext cx="315595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2164589"/>
            <a:ext cx="380952" cy="2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420" y="2240915"/>
            <a:ext cx="370840" cy="18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91428" y="3080497"/>
            <a:ext cx="390476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05714" y="3080497"/>
            <a:ext cx="390476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10476" y="4874151"/>
            <a:ext cx="228571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796190" y="4864611"/>
            <a:ext cx="371428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00952" y="4864611"/>
            <a:ext cx="219047" cy="257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993062"/>
            <a:ext cx="390476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2" y="2737388"/>
            <a:ext cx="390476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72380" y="3481714"/>
            <a:ext cx="219047" cy="25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5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25935"/>
            <a:ext cx="352380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2670004"/>
            <a:ext cx="352380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8666CD-64E6-3814-6941-2C60AA3926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568" y="3127893"/>
            <a:ext cx="10800000" cy="310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C4E6AC-3B4A-850C-451B-80CCFC68A3D8}"/>
              </a:ext>
            </a:extLst>
          </p:cNvPr>
          <p:cNvSpPr/>
          <p:nvPr/>
        </p:nvSpPr>
        <p:spPr bwMode="white">
          <a:xfrm>
            <a:off x="10527710" y="3433161"/>
            <a:ext cx="304761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CE04ED-8BDD-E287-EC86-CE6C9779EBFF}"/>
              </a:ext>
            </a:extLst>
          </p:cNvPr>
          <p:cNvSpPr/>
          <p:nvPr/>
        </p:nvSpPr>
        <p:spPr bwMode="white">
          <a:xfrm>
            <a:off x="10527710" y="4930883"/>
            <a:ext cx="304761" cy="2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E3DE55-09FE-AC25-F8BE-0A017C86B65E}"/>
              </a:ext>
            </a:extLst>
          </p:cNvPr>
          <p:cNvSpPr/>
          <p:nvPr/>
        </p:nvSpPr>
        <p:spPr bwMode="white">
          <a:xfrm>
            <a:off x="10480091" y="5636816"/>
            <a:ext cx="352380" cy="333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1877487"/>
            <a:ext cx="400000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523" y="3364392"/>
            <a:ext cx="400000" cy="343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1801265"/>
            <a:ext cx="400001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3297757"/>
            <a:ext cx="400000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48571" y="4870502"/>
            <a:ext cx="400000" cy="34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2774605"/>
            <a:ext cx="228571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2774605"/>
            <a:ext cx="390476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666" y="2774605"/>
            <a:ext cx="390477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1428" y="2774605"/>
            <a:ext cx="400000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0476" y="3528075"/>
            <a:ext cx="219047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285" y="3518537"/>
            <a:ext cx="228571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8571" y="3518537"/>
            <a:ext cx="228572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00952" y="3528075"/>
            <a:ext cx="190476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67619" y="2039477"/>
            <a:ext cx="723809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2039477"/>
            <a:ext cx="723809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6666" y="2039477"/>
            <a:ext cx="723810" cy="2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80440" y="2678430"/>
            <a:ext cx="1796415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2"/>
            </p:custDataLst>
          </p:nvPr>
        </p:nvSpPr>
        <p:spPr bwMode="white">
          <a:xfrm>
            <a:off x="4367530" y="2633980"/>
            <a:ext cx="1734185" cy="206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3"/>
            </p:custDataLst>
          </p:nvPr>
        </p:nvSpPr>
        <p:spPr bwMode="white">
          <a:xfrm>
            <a:off x="7552690" y="2553970"/>
            <a:ext cx="1564005" cy="144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4"/>
            </p:custDataLst>
          </p:nvPr>
        </p:nvSpPr>
        <p:spPr bwMode="white">
          <a:xfrm>
            <a:off x="9336405" y="2564765"/>
            <a:ext cx="1796415" cy="15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46" grpId="0" bldLvl="0" animBg="1"/>
      <p:bldP spid="47" grpId="0" bldLvl="0" animBg="1"/>
      <p:bldP spid="4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2023-07-31T09:19:09Z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