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6" r:id="rId5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3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7" t="2990" r="40669" b="62364"/>
          <a:stretch>
            <a:fillRect/>
          </a:stretch>
        </p:blipFill>
        <p:spPr>
          <a:xfrm>
            <a:off x="2926715" y="2565400"/>
            <a:ext cx="6456045" cy="72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7" t="51383" r="22659" b="14383"/>
          <a:stretch>
            <a:fillRect/>
          </a:stretch>
        </p:blipFill>
        <p:spPr>
          <a:xfrm>
            <a:off x="3143250" y="3644900"/>
            <a:ext cx="6120765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1655"/>
            <a:ext cx="8211820" cy="188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" r="11529"/>
          <a:stretch>
            <a:fillRect/>
          </a:stretch>
        </p:blipFill>
        <p:spPr>
          <a:xfrm>
            <a:off x="1271270" y="2348865"/>
            <a:ext cx="7855585" cy="269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112125" y="4437380"/>
            <a:ext cx="36512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" b="6399"/>
          <a:stretch>
            <a:fillRect/>
          </a:stretch>
        </p:blipFill>
        <p:spPr>
          <a:xfrm>
            <a:off x="1294130" y="4918710"/>
            <a:ext cx="8762365" cy="18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3153410" y="6358255"/>
            <a:ext cx="298450" cy="2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5227955" y="6365875"/>
            <a:ext cx="206375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7301865" y="6365875"/>
            <a:ext cx="239395" cy="24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14" r="7531"/>
          <a:stretch>
            <a:fillRect/>
          </a:stretch>
        </p:blipFill>
        <p:spPr>
          <a:xfrm>
            <a:off x="1365885" y="3285040"/>
            <a:ext cx="9986735" cy="278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480080" y="3387536"/>
            <a:ext cx="371428" cy="27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670556" y="3387536"/>
            <a:ext cx="342857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832461" y="4054231"/>
            <a:ext cx="180952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6003890" y="4844741"/>
            <a:ext cx="342857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