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48"/>
      </p:cViewPr>
      <p:guideLst>
        <p:guide orient="horz" pos="215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 b="48024"/>
          <a:stretch>
            <a:fillRect/>
          </a:stretch>
        </p:blipFill>
        <p:spPr>
          <a:xfrm>
            <a:off x="3822065" y="2564765"/>
            <a:ext cx="4511675" cy="87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9" t="51486" r="32660" b="9918"/>
          <a:stretch>
            <a:fillRect/>
          </a:stretch>
        </p:blipFill>
        <p:spPr>
          <a:xfrm>
            <a:off x="4006850" y="3644900"/>
            <a:ext cx="4104005" cy="64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1878360"/>
            <a:ext cx="685714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2508042"/>
            <a:ext cx="885714" cy="29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2857" y="3252212"/>
            <a:ext cx="209523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72380" y="3252212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1904" y="3252212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0952" y="3252212"/>
            <a:ext cx="209523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86666" y="3948678"/>
            <a:ext cx="704761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6190" y="3948678"/>
            <a:ext cx="723810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6190" y="2612989"/>
            <a:ext cx="209523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2622530"/>
            <a:ext cx="209523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3333" y="2870586"/>
            <a:ext cx="209523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7619" y="3576593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77142" y="3576593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0476" y="3576593"/>
            <a:ext cx="380952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96190" y="3576593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5238" y="3576593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58095" y="3576593"/>
            <a:ext cx="361905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67619" y="4349385"/>
            <a:ext cx="209523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77142" y="4358925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710476" y="4349385"/>
            <a:ext cx="380952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605714" y="4358925"/>
            <a:ext cx="209523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415238" y="4349385"/>
            <a:ext cx="219047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158095" y="4358925"/>
            <a:ext cx="361905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209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2149964"/>
            <a:ext cx="4514285" cy="29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24761" y="2159508"/>
            <a:ext cx="2828571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91428" y="2799021"/>
            <a:ext cx="2885714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9047" y="2799021"/>
            <a:ext cx="2209523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3809" y="3524438"/>
            <a:ext cx="21904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62857" y="3533983"/>
            <a:ext cx="209523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5714" y="3533983"/>
            <a:ext cx="361904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91428" y="3524438"/>
            <a:ext cx="219047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00952" y="3533983"/>
            <a:ext cx="219047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20000" y="3524438"/>
            <a:ext cx="209523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53333" y="4307125"/>
            <a:ext cx="209523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062857" y="4307125"/>
            <a:ext cx="209523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805714" y="4307125"/>
            <a:ext cx="361904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691428" y="4307125"/>
            <a:ext cx="219047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500952" y="4307125"/>
            <a:ext cx="219047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20000" y="4307125"/>
            <a:ext cx="209523" cy="23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40" y="4559750"/>
            <a:ext cx="10800000" cy="221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2"/>
            </p:custDataLst>
          </p:nvPr>
        </p:nvSpPr>
        <p:spPr bwMode="white">
          <a:xfrm>
            <a:off x="4181368" y="5513813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5686130" y="5513813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5200416" y="6143495"/>
            <a:ext cx="371428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6848035" y="6153036"/>
            <a:ext cx="219047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9134880" y="4654550"/>
            <a:ext cx="1332230" cy="11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2023-08-01T00:53:32Z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