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9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194" y="66"/>
      </p:cViewPr>
      <p:guideLst>
        <p:guide orient="horz" pos="215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5.png"/><Relationship Id="rId5" Type="http://schemas.openxmlformats.org/officeDocument/2006/relationships/tags" Target="../tags/tag6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37" r="58895" b="28841"/>
          <a:stretch>
            <a:fillRect/>
          </a:stretch>
        </p:blipFill>
        <p:spPr>
          <a:xfrm>
            <a:off x="3876040" y="3140710"/>
            <a:ext cx="4439285" cy="504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813" y="908720"/>
            <a:ext cx="10800000" cy="2848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81717" y="2013684"/>
            <a:ext cx="361904" cy="23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8384" y="2023210"/>
            <a:ext cx="361904" cy="2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05527" y="2013684"/>
            <a:ext cx="380952" cy="23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91241" y="2013684"/>
            <a:ext cx="361904" cy="23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62670" y="2651896"/>
            <a:ext cx="219047" cy="23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48384" y="2651896"/>
            <a:ext cx="371428" cy="23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05527" y="2651896"/>
            <a:ext cx="390476" cy="2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72193" y="2651896"/>
            <a:ext cx="380952" cy="23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81717" y="3290109"/>
            <a:ext cx="361904" cy="2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29336" y="3290109"/>
            <a:ext cx="219047" cy="2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05527" y="3290109"/>
            <a:ext cx="209523" cy="2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72193" y="3290109"/>
            <a:ext cx="390476" cy="2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D37DC52-0209-D6BB-7F87-4ADD05E886C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48" b="4495"/>
          <a:stretch>
            <a:fillRect/>
          </a:stretch>
        </p:blipFill>
        <p:spPr>
          <a:xfrm>
            <a:off x="695643" y="1052736"/>
            <a:ext cx="10848340" cy="3760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73865A2-E9CD-7D38-16C5-E305EE4592AC}"/>
              </a:ext>
            </a:extLst>
          </p:cNvPr>
          <p:cNvSpPr/>
          <p:nvPr>
            <p:custDataLst>
              <p:tags r:id="rId2"/>
            </p:custDataLst>
          </p:nvPr>
        </p:nvSpPr>
        <p:spPr bwMode="white">
          <a:xfrm>
            <a:off x="6324124" y="1958317"/>
            <a:ext cx="1800000" cy="266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466C6C-83FB-5FEB-FE8F-813E15CF5E1B}"/>
              </a:ext>
            </a:extLst>
          </p:cNvPr>
          <p:cNvSpPr/>
          <p:nvPr>
            <p:custDataLst>
              <p:tags r:id="rId3"/>
            </p:custDataLst>
          </p:nvPr>
        </p:nvSpPr>
        <p:spPr bwMode="white">
          <a:xfrm>
            <a:off x="2152695" y="2616189"/>
            <a:ext cx="714285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5B671E-B972-60EE-26B4-B5A93A93F01B}"/>
              </a:ext>
            </a:extLst>
          </p:cNvPr>
          <p:cNvSpPr/>
          <p:nvPr>
            <p:custDataLst>
              <p:tags r:id="rId4"/>
            </p:custDataLst>
          </p:nvPr>
        </p:nvSpPr>
        <p:spPr bwMode="white">
          <a:xfrm>
            <a:off x="4162219" y="2606655"/>
            <a:ext cx="714285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1C2C6A-82A0-C542-74D9-E33C4F26363D}"/>
              </a:ext>
            </a:extLst>
          </p:cNvPr>
          <p:cNvSpPr/>
          <p:nvPr>
            <p:custDataLst>
              <p:tags r:id="rId5"/>
            </p:custDataLst>
          </p:nvPr>
        </p:nvSpPr>
        <p:spPr bwMode="white">
          <a:xfrm>
            <a:off x="5257457" y="3254992"/>
            <a:ext cx="361904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809D1B-3B3A-E3B5-08A6-7607AE40393C}"/>
              </a:ext>
            </a:extLst>
          </p:cNvPr>
          <p:cNvSpPr/>
          <p:nvPr>
            <p:custDataLst>
              <p:tags r:id="rId6"/>
            </p:custDataLst>
          </p:nvPr>
        </p:nvSpPr>
        <p:spPr bwMode="white">
          <a:xfrm>
            <a:off x="3905076" y="3884261"/>
            <a:ext cx="219047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2F9FB4-4A62-0FBC-BC9B-070E78B55C94}"/>
              </a:ext>
            </a:extLst>
          </p:cNvPr>
          <p:cNvSpPr/>
          <p:nvPr>
            <p:custDataLst>
              <p:tags r:id="rId7"/>
            </p:custDataLst>
          </p:nvPr>
        </p:nvSpPr>
        <p:spPr bwMode="white">
          <a:xfrm>
            <a:off x="7333648" y="3884261"/>
            <a:ext cx="219047" cy="23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AC2F68-F3CE-5D60-4713-D0924AF4DB99}"/>
              </a:ext>
            </a:extLst>
          </p:cNvPr>
          <p:cNvSpPr/>
          <p:nvPr>
            <p:custDataLst>
              <p:tags r:id="rId8"/>
            </p:custDataLst>
          </p:nvPr>
        </p:nvSpPr>
        <p:spPr bwMode="white">
          <a:xfrm>
            <a:off x="10152695" y="3893796"/>
            <a:ext cx="219047" cy="22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C164C5-5A89-9198-A056-49746DE5D940}"/>
              </a:ext>
            </a:extLst>
          </p:cNvPr>
          <p:cNvSpPr/>
          <p:nvPr>
            <p:custDataLst>
              <p:tags r:id="rId9"/>
            </p:custDataLst>
          </p:nvPr>
        </p:nvSpPr>
        <p:spPr bwMode="white">
          <a:xfrm>
            <a:off x="2152695" y="4523065"/>
            <a:ext cx="219047" cy="22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053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2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571" y="3670376"/>
            <a:ext cx="219047" cy="22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4761" y="3660842"/>
            <a:ext cx="285714" cy="22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67619" y="3670376"/>
            <a:ext cx="219047" cy="22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20000" y="3670376"/>
            <a:ext cx="361904" cy="22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39047" y="3670376"/>
            <a:ext cx="209523" cy="22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05714" y="3660842"/>
            <a:ext cx="295237" cy="22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58095" y="3670376"/>
            <a:ext cx="209523" cy="22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15238" y="3641772"/>
            <a:ext cx="323809" cy="266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77142" y="3670376"/>
            <a:ext cx="219047" cy="22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20000" y="3670376"/>
            <a:ext cx="371428" cy="22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8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2727073"/>
            <a:ext cx="1800000" cy="28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190" y="4806454"/>
            <a:ext cx="2247619" cy="28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681904" y="3289842"/>
            <a:ext cx="3457142" cy="295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white">
          <a:xfrm>
            <a:off x="1605714" y="5378761"/>
            <a:ext cx="2257142" cy="28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2" grpId="0" bldLvl="0" animBg="1"/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TE5NTE0YmI1MTRhZDNhNjAxYTU3OTQxYjZhZTFiZj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2023-08-01T01:17:05Z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