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6" b="8932"/>
          <a:stretch>
            <a:fillRect/>
          </a:stretch>
        </p:blipFill>
        <p:spPr>
          <a:xfrm>
            <a:off x="3790950" y="2924810"/>
            <a:ext cx="4727665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5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2268119"/>
            <a:ext cx="371428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3809" y="2229998"/>
            <a:ext cx="1352380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333" y="2268119"/>
            <a:ext cx="209523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7142" y="2229998"/>
            <a:ext cx="1352380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9047" y="3049603"/>
            <a:ext cx="380952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34285" y="3011482"/>
            <a:ext cx="1695238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8571" y="3049603"/>
            <a:ext cx="219047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77142" y="3011482"/>
            <a:ext cx="1352380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9047" y="3831087"/>
            <a:ext cx="380952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43809" y="3792966"/>
            <a:ext cx="1666666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53333" y="3831087"/>
            <a:ext cx="209523" cy="23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77142" y="3792966"/>
            <a:ext cx="1695238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1772285"/>
            <a:ext cx="9785350" cy="374015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557145" y="2545080"/>
            <a:ext cx="1162685" cy="73977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719830" y="2545080"/>
            <a:ext cx="648335" cy="73977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167755" y="2553970"/>
            <a:ext cx="47625" cy="7308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991475" y="2562860"/>
            <a:ext cx="552450" cy="72199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543925" y="2553970"/>
            <a:ext cx="1383030" cy="7308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574925" y="3860800"/>
            <a:ext cx="3232785" cy="87757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655820" y="4004945"/>
            <a:ext cx="1223645" cy="8642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188710" y="4054475"/>
            <a:ext cx="50800" cy="6705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658235" y="4054475"/>
            <a:ext cx="4165600" cy="6705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506460" y="4063365"/>
            <a:ext cx="1117600" cy="66167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039967"/>
            <a:ext cx="1800000" cy="295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2068573"/>
            <a:ext cx="952380" cy="2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2640699"/>
            <a:ext cx="2704761" cy="28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3058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62857" y="5265707"/>
            <a:ext cx="1647619" cy="29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186666" y="5256179"/>
            <a:ext cx="2104761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262857" y="5856428"/>
            <a:ext cx="2266666" cy="29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