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2" b="14095"/>
          <a:stretch>
            <a:fillRect/>
          </a:stretch>
        </p:blipFill>
        <p:spPr>
          <a:xfrm>
            <a:off x="4223385" y="3100705"/>
            <a:ext cx="3791675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20000" y="3353225"/>
            <a:ext cx="209523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96190" y="3353225"/>
            <a:ext cx="219047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2857" y="2097843"/>
            <a:ext cx="209523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3948805"/>
            <a:ext cx="219047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2780665"/>
            <a:ext cx="6623050" cy="889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4364990"/>
            <a:ext cx="51879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2000"/>
            <a:ext cx="10800000" cy="4797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05" y="3401695"/>
            <a:ext cx="610552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780" y="5140325"/>
            <a:ext cx="235331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9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10476" y="2772289"/>
            <a:ext cx="219047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2857" y="2772289"/>
            <a:ext cx="371428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571" y="2772289"/>
            <a:ext cx="219047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7142" y="3381911"/>
            <a:ext cx="219047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666" y="3381911"/>
            <a:ext cx="219047" cy="2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2023-07-29T12:07:46Z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