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4" b="55127"/>
          <a:stretch>
            <a:fillRect/>
          </a:stretch>
        </p:blipFill>
        <p:spPr>
          <a:xfrm>
            <a:off x="4655820" y="2493010"/>
            <a:ext cx="2999830" cy="72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9" t="44326" r="33995" b="2551"/>
          <a:stretch>
            <a:fillRect/>
          </a:stretch>
        </p:blipFill>
        <p:spPr>
          <a:xfrm>
            <a:off x="4295775" y="3541395"/>
            <a:ext cx="3743960" cy="863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2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0952" y="1944448"/>
            <a:ext cx="209523" cy="23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5714" y="1944448"/>
            <a:ext cx="209523" cy="22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5714" y="1944448"/>
            <a:ext cx="219047" cy="22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0476" y="1944448"/>
            <a:ext cx="209523" cy="23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3809" y="2573679"/>
            <a:ext cx="380952" cy="23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6190" y="2564145"/>
            <a:ext cx="1428571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77142" y="3183843"/>
            <a:ext cx="1676190" cy="28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77142" y="4356501"/>
            <a:ext cx="371428" cy="2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29523" y="4346967"/>
            <a:ext cx="371428" cy="23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15238" y="4356501"/>
            <a:ext cx="371428" cy="2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1277182"/>
            <a:ext cx="380952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0952" y="1286719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5714" y="1277182"/>
            <a:ext cx="390476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43809" y="1277182"/>
            <a:ext cx="209523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1904" y="1982918"/>
            <a:ext cx="361904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00952" y="1982918"/>
            <a:ext cx="209523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7142" y="1982918"/>
            <a:ext cx="209523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81904" y="1982918"/>
            <a:ext cx="371428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67619" y="3375316"/>
            <a:ext cx="209523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29523" y="3384852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05714" y="3384852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62857" y="4014292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05714" y="4014292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81904" y="4014292"/>
            <a:ext cx="209523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87995"/>
            <a:ext cx="10800000" cy="1758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7567619" y="5577552"/>
            <a:ext cx="219047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8043809" y="5567995"/>
            <a:ext cx="285714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white">
          <a:xfrm>
            <a:off x="8596190" y="5577552"/>
            <a:ext cx="209523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white">
          <a:xfrm>
            <a:off x="9339047" y="5577552"/>
            <a:ext cx="361904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15238" y="3661776"/>
            <a:ext cx="390476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0000" y="3661776"/>
            <a:ext cx="209523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29523" y="3661776"/>
            <a:ext cx="219047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15238" y="5073432"/>
            <a:ext cx="390476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20000" y="5073432"/>
            <a:ext cx="209523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29523" y="5073432"/>
            <a:ext cx="209523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62</cp:revision>
  <dcterms:created xsi:type="dcterms:W3CDTF">2015-09-16T06:44:00Z</dcterms:created>
  <dcterms:modified xsi:type="dcterms:W3CDTF">2023-07-29T12:36:51Z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