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224" autoAdjust="0"/>
    <p:restoredTop sz="94660"/>
  </p:normalViewPr>
  <p:slideViewPr>
    <p:cSldViewPr showGuides="1">
      <p:cViewPr varScale="1">
        <p:scale>
          <a:sx n="59" d="100"/>
          <a:sy n="59" d="100"/>
        </p:scale>
        <p:origin x="72" y="180"/>
      </p:cViewPr>
      <p:guideLst>
        <p:guide orient="horz" pos="2160"/>
        <p:guide pos="38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26" r="55989" b="53250"/>
          <a:stretch/>
        </p:blipFill>
        <p:spPr>
          <a:xfrm>
            <a:off x="3724228" y="3140968"/>
            <a:ext cx="4753069" cy="576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0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4820" y="2013585"/>
            <a:ext cx="324485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53333" y="2012726"/>
            <a:ext cx="352380" cy="27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38540" y="2013585"/>
            <a:ext cx="291465" cy="24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29523" y="2814754"/>
            <a:ext cx="304761" cy="25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62855" y="2811145"/>
            <a:ext cx="326390" cy="29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05714" y="2919782"/>
            <a:ext cx="342858" cy="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10" grpId="0" bldLvl="0" animBg="1"/>
      <p:bldP spid="11" grpId="0" animBg="1"/>
      <p:bldP spid="13" grpId="0" bldLvl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9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39047" y="2163101"/>
            <a:ext cx="400000" cy="25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77142" y="2163101"/>
            <a:ext cx="390476" cy="25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8571" y="2887291"/>
            <a:ext cx="228571" cy="24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77142" y="2887291"/>
            <a:ext cx="219047" cy="24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72380" y="3601951"/>
            <a:ext cx="228571" cy="24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00952" y="3601951"/>
            <a:ext cx="228571" cy="24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7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0000" y="1772641"/>
            <a:ext cx="228571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96190" y="1772641"/>
            <a:ext cx="390476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4285" y="1772641"/>
            <a:ext cx="238095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15238" y="2487499"/>
            <a:ext cx="219047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10476" y="2487499"/>
            <a:ext cx="228571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20000" y="2487499"/>
            <a:ext cx="409523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43809" y="5470841"/>
            <a:ext cx="228571" cy="25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20000" y="5480373"/>
            <a:ext cx="228571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500952" y="5470841"/>
            <a:ext cx="409523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91428" y="5470841"/>
            <a:ext cx="409523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53333" y="5470841"/>
            <a:ext cx="228571" cy="25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29523" y="5480373"/>
            <a:ext cx="228571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434285" y="5470841"/>
            <a:ext cx="409523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396190" y="5480373"/>
            <a:ext cx="228571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272380" y="5470841"/>
            <a:ext cx="228571" cy="25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4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00952" y="2011836"/>
            <a:ext cx="390476" cy="24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3809" y="2002296"/>
            <a:ext cx="228571" cy="2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0000" y="2011836"/>
            <a:ext cx="228572" cy="24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48571" y="3929331"/>
            <a:ext cx="390476" cy="24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00952" y="3929331"/>
            <a:ext cx="228572" cy="24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77142" y="3929331"/>
            <a:ext cx="228571" cy="24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619" y="2652178"/>
            <a:ext cx="380952" cy="2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98700" y="2637790"/>
            <a:ext cx="305435" cy="26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72380" y="2652178"/>
            <a:ext cx="228571" cy="2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48571" y="2652178"/>
            <a:ext cx="228571" cy="2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48790" y="4246245"/>
            <a:ext cx="400050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34260" y="4246245"/>
            <a:ext cx="279400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72380" y="4246439"/>
            <a:ext cx="228571" cy="257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48571" y="4246439"/>
            <a:ext cx="228571" cy="257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  <p:bldP spid="10" grpId="0" bldLvl="0" animBg="1"/>
      <p:bldP spid="11" grpId="0" bldLvl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8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2726306"/>
            <a:ext cx="409523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48890" y="2728595"/>
            <a:ext cx="387985" cy="25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48571" y="2726306"/>
            <a:ext cx="228571" cy="25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24761" y="2726306"/>
            <a:ext cx="228571" cy="257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15238" y="5291026"/>
            <a:ext cx="390476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58130" y="5287645"/>
            <a:ext cx="306070" cy="23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20000" y="5291026"/>
            <a:ext cx="228571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796190" y="5291026"/>
            <a:ext cx="228571" cy="247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  <p:bldP spid="10" grpId="0" animBg="1"/>
      <p:bldP spid="12" grpId="0" bldLvl="0" animBg="1"/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4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58055" y="3821430"/>
            <a:ext cx="38989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19395" y="3821430"/>
            <a:ext cx="284480" cy="22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72380" y="3821452"/>
            <a:ext cx="228571" cy="24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48571" y="3821452"/>
            <a:ext cx="228571" cy="24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43809" y="5336713"/>
            <a:ext cx="228571" cy="24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20000" y="5327183"/>
            <a:ext cx="304761" cy="24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72380" y="5336713"/>
            <a:ext cx="228571" cy="24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72380" y="5336713"/>
            <a:ext cx="390476" cy="24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4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2630428"/>
            <a:ext cx="4238095" cy="32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278549"/>
            <a:ext cx="5771428" cy="304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926026"/>
            <a:ext cx="4666666" cy="314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14" y="2565225"/>
            <a:ext cx="1933333" cy="32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3204423"/>
            <a:ext cx="2904761" cy="314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81904" y="3204423"/>
            <a:ext cx="1885714" cy="32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5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15238" y="4429326"/>
            <a:ext cx="352380" cy="333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81904" y="4467423"/>
            <a:ext cx="304761" cy="2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8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48571" y="1152969"/>
            <a:ext cx="390476" cy="2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15238" y="1152969"/>
            <a:ext cx="228571" cy="2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67619" y="1152969"/>
            <a:ext cx="228571" cy="2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20000" y="1791125"/>
            <a:ext cx="2523809" cy="33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00952" y="1838749"/>
            <a:ext cx="228571" cy="2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00952" y="2524528"/>
            <a:ext cx="219047" cy="2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39047" y="2524528"/>
            <a:ext cx="219047" cy="2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48571" y="2524528"/>
            <a:ext cx="219047" cy="2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20000" y="3162684"/>
            <a:ext cx="1438095" cy="32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29523" y="3200783"/>
            <a:ext cx="219047" cy="2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205714" y="3886562"/>
            <a:ext cx="228571" cy="2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281904" y="3886562"/>
            <a:ext cx="390476" cy="2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5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10476" y="1134100"/>
            <a:ext cx="1371428" cy="257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62857" y="1134100"/>
            <a:ext cx="1371428" cy="257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10476" y="1830181"/>
            <a:ext cx="409523" cy="2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1428" y="2507191"/>
            <a:ext cx="200000" cy="2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34285" y="3193736"/>
            <a:ext cx="228571" cy="2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81904" y="3193736"/>
            <a:ext cx="228572" cy="2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6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1820610"/>
            <a:ext cx="352380" cy="324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10476" y="2535732"/>
            <a:ext cx="304762" cy="24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62857" y="3184108"/>
            <a:ext cx="352380" cy="333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10476" y="3899230"/>
            <a:ext cx="304762" cy="257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F7B55D5-FAD4-B461-3ED5-DDCB85F2FD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396"/>
          <a:stretch/>
        </p:blipFill>
        <p:spPr>
          <a:xfrm>
            <a:off x="755057" y="4156673"/>
            <a:ext cx="10800000" cy="1504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CE0A1B-B31C-3835-8F54-EF61A213F11A}"/>
              </a:ext>
            </a:extLst>
          </p:cNvPr>
          <p:cNvSpPr/>
          <p:nvPr/>
        </p:nvSpPr>
        <p:spPr bwMode="white">
          <a:xfrm>
            <a:off x="10536009" y="5206595"/>
            <a:ext cx="304761" cy="24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66"/>
          <a:stretch/>
        </p:blipFill>
        <p:spPr>
          <a:xfrm>
            <a:off x="720000" y="1052736"/>
            <a:ext cx="10800000" cy="2010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48571" y="1841670"/>
            <a:ext cx="400000" cy="343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1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86666" y="1067382"/>
            <a:ext cx="400000" cy="34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6666" y="2374121"/>
            <a:ext cx="400000" cy="34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1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5714" y="1105466"/>
            <a:ext cx="400000" cy="34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00952" y="3069324"/>
            <a:ext cx="400000" cy="343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5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9523" y="2519086"/>
            <a:ext cx="228571" cy="24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96190" y="2519086"/>
            <a:ext cx="228571" cy="24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9523" y="2519086"/>
            <a:ext cx="400000" cy="24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15238" y="2519086"/>
            <a:ext cx="228571" cy="24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10476" y="3168480"/>
            <a:ext cx="228571" cy="24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15238" y="3168480"/>
            <a:ext cx="228571" cy="24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10476" y="3168480"/>
            <a:ext cx="219047" cy="24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15238" y="3168480"/>
            <a:ext cx="228571" cy="24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10476" y="3827424"/>
            <a:ext cx="228571" cy="24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424761" y="3827424"/>
            <a:ext cx="219047" cy="24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48571" y="3827424"/>
            <a:ext cx="390476" cy="24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53333" y="3827424"/>
            <a:ext cx="200000" cy="24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2023-07-31T09:20:40Z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