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9" b="44366"/>
          <a:stretch>
            <a:fillRect/>
          </a:stretch>
        </p:blipFill>
        <p:spPr>
          <a:xfrm>
            <a:off x="4199890" y="3068955"/>
            <a:ext cx="4079330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6190" y="3299324"/>
            <a:ext cx="666666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91428" y="3900231"/>
            <a:ext cx="1666666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5714" y="4243607"/>
            <a:ext cx="323809" cy="27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4501139"/>
            <a:ext cx="1333333" cy="30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53333" y="5102046"/>
            <a:ext cx="1342857" cy="31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2765202"/>
            <a:ext cx="371428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428" y="3127658"/>
            <a:ext cx="380952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3127658"/>
            <a:ext cx="380952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67619" y="3432884"/>
            <a:ext cx="371428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42" y="3461499"/>
            <a:ext cx="219047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3333" y="3461499"/>
            <a:ext cx="219047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1428" y="3957491"/>
            <a:ext cx="380952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809" y="4091027"/>
            <a:ext cx="352380" cy="29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3130" y="4100830"/>
            <a:ext cx="38862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86666" y="4129180"/>
            <a:ext cx="219047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3809" y="4129180"/>
            <a:ext cx="219047" cy="23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20000" y="4129180"/>
            <a:ext cx="219047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952" y="3592425"/>
            <a:ext cx="36190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0952" y="3592425"/>
            <a:ext cx="36190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0952" y="3592425"/>
            <a:ext cx="361904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7619" y="3592425"/>
            <a:ext cx="219047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795" y="4200975"/>
            <a:ext cx="10800000" cy="225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270556" y="4401682"/>
            <a:ext cx="695238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784842" y="4401682"/>
            <a:ext cx="685714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937223" y="5080267"/>
            <a:ext cx="209523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3270556" y="5672833"/>
            <a:ext cx="695238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7280080" y="5672833"/>
            <a:ext cx="695238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64</cp:revision>
  <dcterms:created xsi:type="dcterms:W3CDTF">2015-09-16T06:44:00Z</dcterms:created>
  <dcterms:modified xsi:type="dcterms:W3CDTF">2023-07-31T15:14:53Z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