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9" b="29441"/>
          <a:stretch>
            <a:fillRect/>
          </a:stretch>
        </p:blipFill>
        <p:spPr>
          <a:xfrm>
            <a:off x="4006850" y="2997200"/>
            <a:ext cx="436762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067853"/>
            <a:ext cx="704761" cy="30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8580" y="2096135"/>
            <a:ext cx="36004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2857" y="2067853"/>
            <a:ext cx="1019047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0476" y="2820657"/>
            <a:ext cx="361904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20000" y="2830186"/>
            <a:ext cx="342857" cy="2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666" y="2820657"/>
            <a:ext cx="361904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7365" y="3583305"/>
            <a:ext cx="438150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77142" y="3573461"/>
            <a:ext cx="1028571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15070" y="3611880"/>
            <a:ext cx="33274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5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3333" y="2727066"/>
            <a:ext cx="400000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2736605"/>
            <a:ext cx="400000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2755682"/>
            <a:ext cx="400000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619" y="2755682"/>
            <a:ext cx="400000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7619" y="2755682"/>
            <a:ext cx="400000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4761" y="4310442"/>
            <a:ext cx="400000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34285" y="4319980"/>
            <a:ext cx="400000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1904" y="4310442"/>
            <a:ext cx="38095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20000" y="4319980"/>
            <a:ext cx="400000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548571" y="4329519"/>
            <a:ext cx="400001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58095" y="4319980"/>
            <a:ext cx="390476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58900" y="1784985"/>
            <a:ext cx="9474200" cy="35750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3382645" y="2465070"/>
            <a:ext cx="2280920" cy="10356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73755" y="2420620"/>
            <a:ext cx="2145665" cy="12611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364230" y="4845050"/>
            <a:ext cx="2227580" cy="241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828155" y="2438400"/>
            <a:ext cx="2148205" cy="24307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887845" y="2438400"/>
            <a:ext cx="2062480" cy="113474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816090" y="3717290"/>
            <a:ext cx="2160905" cy="1151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4761" y="2277143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2277143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2277143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3182169"/>
            <a:ext cx="209523" cy="22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77142" y="3182169"/>
            <a:ext cx="209523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20000" y="3182169"/>
            <a:ext cx="219047" cy="23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279380" y="1936115"/>
            <a:ext cx="1241425" cy="134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2023-07-29T11:24:31Z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