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 b="40769"/>
          <a:stretch>
            <a:fillRect/>
          </a:stretch>
        </p:blipFill>
        <p:spPr>
          <a:xfrm>
            <a:off x="3142615" y="3068955"/>
            <a:ext cx="6096000" cy="6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6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1904" y="3490854"/>
            <a:ext cx="333333" cy="2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57" y="3490854"/>
            <a:ext cx="342857" cy="2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0476" y="3490854"/>
            <a:ext cx="209523" cy="2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0952" y="3490854"/>
            <a:ext cx="200000" cy="2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34285" y="4244602"/>
            <a:ext cx="371428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3809" y="4874315"/>
            <a:ext cx="371428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0000" y="3442610"/>
            <a:ext cx="476191" cy="352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523" y="4158037"/>
            <a:ext cx="876190" cy="2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047" y="4177115"/>
            <a:ext cx="323809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6666" y="4081725"/>
            <a:ext cx="438095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1904" y="4758997"/>
            <a:ext cx="580952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6190" y="4768536"/>
            <a:ext cx="200000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81904" y="5350417"/>
            <a:ext cx="580952" cy="23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96190" y="5369495"/>
            <a:ext cx="200000" cy="209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10476" y="5426729"/>
            <a:ext cx="219047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7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3052895"/>
            <a:ext cx="10800000" cy="3077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541006" y="4491612"/>
            <a:ext cx="209523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5731482" y="4491612"/>
            <a:ext cx="209523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217196" y="4491612"/>
            <a:ext cx="200001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8931482" y="4491612"/>
            <a:ext cx="342857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560053" y="5777883"/>
            <a:ext cx="352380" cy="29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2023-07-29T04:56:44Z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