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28" r:id="rId4"/>
    <p:sldId id="327" r:id="rId5"/>
    <p:sldId id="326" r:id="rId6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1194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7.png"/><Relationship Id="rId2" Type="http://schemas.openxmlformats.org/officeDocument/2006/relationships/tags" Target="../tags/tag2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224" b="30161"/>
          <a:stretch>
            <a:fillRect/>
          </a:stretch>
        </p:blipFill>
        <p:spPr>
          <a:xfrm>
            <a:off x="3935095" y="3028315"/>
            <a:ext cx="4295865" cy="8009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971365"/>
            <a:ext cx="10800000" cy="47787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91428" y="1935382"/>
            <a:ext cx="380952" cy="228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15238" y="1944921"/>
            <a:ext cx="380952" cy="228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748571" y="2622151"/>
            <a:ext cx="219047" cy="228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253333" y="2622151"/>
            <a:ext cx="209523" cy="228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053333" y="3337534"/>
            <a:ext cx="219047" cy="228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510476" y="3337534"/>
            <a:ext cx="190476" cy="228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910476" y="3823995"/>
            <a:ext cx="219047" cy="228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624761" y="3823995"/>
            <a:ext cx="219047" cy="228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710476" y="4653839"/>
            <a:ext cx="380952" cy="238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224761" y="4653839"/>
            <a:ext cx="371428" cy="238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710476" y="4653839"/>
            <a:ext cx="219047" cy="238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558095" y="5416915"/>
            <a:ext cx="371428" cy="228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5053333" y="5416915"/>
            <a:ext cx="371428" cy="228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7924165" y="3823970"/>
            <a:ext cx="369570" cy="228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391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10476" y="2392940"/>
            <a:ext cx="342857" cy="209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48571" y="2392940"/>
            <a:ext cx="342857" cy="209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729523" y="3060497"/>
            <a:ext cx="200001" cy="219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348571" y="3060497"/>
            <a:ext cx="190476" cy="219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262857" y="3070033"/>
            <a:ext cx="190476" cy="200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958095" y="3060497"/>
            <a:ext cx="200000" cy="209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872380" y="3060497"/>
            <a:ext cx="200000" cy="219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196190" y="4042758"/>
            <a:ext cx="200000" cy="209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729523" y="4042758"/>
            <a:ext cx="342857" cy="209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415238" y="4042758"/>
            <a:ext cx="200000" cy="209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358095" y="4700777"/>
            <a:ext cx="200000" cy="219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929523" y="4700777"/>
            <a:ext cx="323809" cy="219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0815238" y="4700777"/>
            <a:ext cx="352380" cy="219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258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10476" y="2401618"/>
            <a:ext cx="371428" cy="228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81904" y="2811442"/>
            <a:ext cx="371428" cy="228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853333" y="3106896"/>
            <a:ext cx="380952" cy="228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626935"/>
            <a:ext cx="10800000" cy="27334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white">
          <a:xfrm>
            <a:off x="9024761" y="4807938"/>
            <a:ext cx="371427" cy="304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5"/>
            </p:custDataLst>
          </p:nvPr>
        </p:nvSpPr>
        <p:spPr bwMode="white">
          <a:xfrm>
            <a:off x="9691428" y="4817462"/>
            <a:ext cx="371428" cy="2762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6"/>
            </p:custDataLst>
          </p:nvPr>
        </p:nvSpPr>
        <p:spPr bwMode="white">
          <a:xfrm>
            <a:off x="7510476" y="5493682"/>
            <a:ext cx="361904" cy="266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7"/>
            </p:custDataLst>
          </p:nvPr>
        </p:nvSpPr>
        <p:spPr bwMode="white">
          <a:xfrm>
            <a:off x="9034285" y="5484158"/>
            <a:ext cx="342857" cy="285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8"/>
            </p:custDataLst>
          </p:nvPr>
        </p:nvSpPr>
        <p:spPr bwMode="white">
          <a:xfrm>
            <a:off x="9700952" y="5484158"/>
            <a:ext cx="352380" cy="285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COMMONDATA" val="eyJoZGlkIjoiOTE5NTE0YmI1MTRhZDNhNjAxYTU3OTQxYjZhZTFiZjg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两句话</cp:lastModifiedBy>
  <cp:revision>63</cp:revision>
  <dcterms:created xsi:type="dcterms:W3CDTF">2015-09-16T06:44:00Z</dcterms:created>
  <dcterms:modified xsi:type="dcterms:W3CDTF">2023-07-29T12:35:04Z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