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4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92" r="65562" b="30161"/>
          <a:stretch>
            <a:fillRect/>
          </a:stretch>
        </p:blipFill>
        <p:spPr>
          <a:xfrm>
            <a:off x="4295775" y="3105150"/>
            <a:ext cx="3719195" cy="64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69816"/>
            <a:ext cx="10800000" cy="454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9523" y="2768062"/>
            <a:ext cx="209523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190" y="2758525"/>
            <a:ext cx="295238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571" y="2768062"/>
            <a:ext cx="219047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1904" y="2768062"/>
            <a:ext cx="380952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9523" y="4637409"/>
            <a:ext cx="209523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6190" y="4627872"/>
            <a:ext cx="295238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48571" y="4637409"/>
            <a:ext cx="209523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72380" y="4637409"/>
            <a:ext cx="390477" cy="22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7" b="9409"/>
          <a:stretch>
            <a:fillRect/>
          </a:stretch>
        </p:blipFill>
        <p:spPr>
          <a:xfrm>
            <a:off x="1365885" y="5118811"/>
            <a:ext cx="9986010" cy="1679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8129270" y="6341186"/>
            <a:ext cx="358140" cy="222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8679815" y="6328486"/>
            <a:ext cx="274320" cy="23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9264015" y="6340551"/>
            <a:ext cx="21336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9947275" y="6286576"/>
            <a:ext cx="388620" cy="2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891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596190" y="1758735"/>
            <a:ext cx="1800000" cy="2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605714" y="2378756"/>
            <a:ext cx="2257142" cy="29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596190" y="3647414"/>
            <a:ext cx="1800000" cy="2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605714" y="4257896"/>
            <a:ext cx="2485714" cy="29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5238" y="4853473"/>
            <a:ext cx="219047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095" y="4853473"/>
            <a:ext cx="209523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428" y="4853473"/>
            <a:ext cx="209523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39047" y="4853473"/>
            <a:ext cx="390476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2023-08-01T01:38:25Z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