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17" autoAdjust="0"/>
    <p:restoredTop sz="94660"/>
  </p:normalViewPr>
  <p:slideViewPr>
    <p:cSldViewPr showGuides="1">
      <p:cViewPr varScale="1">
        <p:scale>
          <a:sx n="64" d="100"/>
          <a:sy n="64" d="100"/>
        </p:scale>
        <p:origin x="36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2.png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559" r="55990" b="58561"/>
          <a:stretch/>
        </p:blipFill>
        <p:spPr>
          <a:xfrm>
            <a:off x="3719465" y="3068960"/>
            <a:ext cx="4753069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3819217"/>
            <a:ext cx="10800000" cy="3038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3655892" y="4019262"/>
            <a:ext cx="1304761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9036845" y="4019262"/>
            <a:ext cx="1304761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398750" y="4762287"/>
            <a:ext cx="2380952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779702" y="4762287"/>
            <a:ext cx="1838095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3655892" y="5524364"/>
            <a:ext cx="761904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9036845" y="5524364"/>
            <a:ext cx="761904" cy="26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2398750" y="6276916"/>
            <a:ext cx="761904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7779702" y="6276916"/>
            <a:ext cx="761904" cy="257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2901502"/>
            <a:ext cx="228571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8095" y="2901502"/>
            <a:ext cx="219047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9047" y="2901502"/>
            <a:ext cx="409523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15238" y="2901502"/>
            <a:ext cx="228571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0952" y="2901502"/>
            <a:ext cx="219047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00952" y="2901502"/>
            <a:ext cx="380952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3031440"/>
            <a:ext cx="228571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3021905"/>
            <a:ext cx="304761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96190" y="3031440"/>
            <a:ext cx="219047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6666" y="3031440"/>
            <a:ext cx="390476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4680899"/>
            <a:ext cx="219047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4285" y="4671365"/>
            <a:ext cx="295238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96190" y="4680899"/>
            <a:ext cx="228571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7142" y="4680899"/>
            <a:ext cx="409523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2755529"/>
            <a:ext cx="228571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2736454"/>
            <a:ext cx="304761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6666" y="2755529"/>
            <a:ext cx="228571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142" y="2745992"/>
            <a:ext cx="409523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4958714"/>
            <a:ext cx="228571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15238" y="4930101"/>
            <a:ext cx="342857" cy="2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86666" y="4958714"/>
            <a:ext cx="228571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2857" y="4958714"/>
            <a:ext cx="228571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3996989"/>
            <a:ext cx="390476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67619" y="4760393"/>
            <a:ext cx="228571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34285" y="4750851"/>
            <a:ext cx="304761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96190" y="4760393"/>
            <a:ext cx="228571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96190" y="4760393"/>
            <a:ext cx="390476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1428" y="1181760"/>
            <a:ext cx="228571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904" y="1944523"/>
            <a:ext cx="228571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58095" y="1934989"/>
            <a:ext cx="304761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9523" y="1944523"/>
            <a:ext cx="219047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96190" y="1944523"/>
            <a:ext cx="228571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5714" y="3355637"/>
            <a:ext cx="1933333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15238" y="3984917"/>
            <a:ext cx="2428571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503779" y="3355637"/>
            <a:ext cx="1933333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3" grpId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857963"/>
            <a:ext cx="1923809" cy="304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8571" y="2505764"/>
            <a:ext cx="2076190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3124985"/>
            <a:ext cx="3066666" cy="31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2857" y="1867417"/>
            <a:ext cx="1361904" cy="2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0000" y="2591371"/>
            <a:ext cx="761904" cy="2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72380" y="2591371"/>
            <a:ext cx="761904" cy="2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8095" y="3286748"/>
            <a:ext cx="933333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619" y="3286748"/>
            <a:ext cx="742857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62857" y="3324851"/>
            <a:ext cx="409523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48571" y="4715606"/>
            <a:ext cx="723809" cy="32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77280" y="4725035"/>
            <a:ext cx="356235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96190" y="4744183"/>
            <a:ext cx="380952" cy="2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43905" y="5477510"/>
            <a:ext cx="306705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86666" y="5468137"/>
            <a:ext cx="371428" cy="26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415238" y="5458611"/>
            <a:ext cx="342857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3" grpId="0" animBg="1"/>
      <p:bldP spid="14" grpId="0" bldLvl="0" animBg="1"/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305661"/>
            <a:ext cx="409523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24761" y="2020650"/>
            <a:ext cx="380952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3679425"/>
            <a:ext cx="380952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8705" y="3755390"/>
            <a:ext cx="361950" cy="13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9523" y="3679425"/>
            <a:ext cx="380952" cy="266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63115" y="4661535"/>
            <a:ext cx="351155" cy="19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97525" y="4594225"/>
            <a:ext cx="37401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29523" y="4594611"/>
            <a:ext cx="380952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bldLvl="0" animBg="1"/>
      <p:bldP spid="12" grpId="0" bldLvl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077131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5714" y="2077131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34285" y="2077131"/>
            <a:ext cx="228572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6190" y="2991723"/>
            <a:ext cx="219047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72380" y="2991723"/>
            <a:ext cx="219047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00952" y="2991723"/>
            <a:ext cx="2285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619" y="2991723"/>
            <a:ext cx="2285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43809" y="2991723"/>
            <a:ext cx="228571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96190" y="3887260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72380" y="3887260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81904" y="3887260"/>
            <a:ext cx="228571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158095" y="3887260"/>
            <a:ext cx="219047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043809" y="3887260"/>
            <a:ext cx="200000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86666" y="4697055"/>
            <a:ext cx="400000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39047" y="4697055"/>
            <a:ext cx="409523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10476" y="1964491"/>
            <a:ext cx="30476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62857" y="2584799"/>
            <a:ext cx="352380" cy="33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10476" y="3290995"/>
            <a:ext cx="30476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0476" y="3949475"/>
            <a:ext cx="30476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10476" y="4607955"/>
            <a:ext cx="30476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1820064"/>
            <a:ext cx="400000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761" y="3144568"/>
            <a:ext cx="400000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72380" y="1019698"/>
            <a:ext cx="400000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380" y="3261538"/>
            <a:ext cx="400000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714" y="4587563"/>
            <a:ext cx="400000" cy="34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2661144"/>
            <a:ext cx="380952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2661144"/>
            <a:ext cx="400000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2661144"/>
            <a:ext cx="409523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62857" y="2661144"/>
            <a:ext cx="228572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9523" y="3329168"/>
            <a:ext cx="228571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3809" y="3329168"/>
            <a:ext cx="219047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48571" y="3329168"/>
            <a:ext cx="22857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62857" y="3329168"/>
            <a:ext cx="22857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29523" y="3987648"/>
            <a:ext cx="228571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53333" y="3987648"/>
            <a:ext cx="390476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7619" y="3987648"/>
            <a:ext cx="38095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272380" y="3987648"/>
            <a:ext cx="390476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2156189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5714" y="2156189"/>
            <a:ext cx="219047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666" y="2156189"/>
            <a:ext cx="228571" cy="25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29523" y="2910632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9047" y="2910632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666" y="2910632"/>
            <a:ext cx="228571" cy="24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TE5NTE0YmI1MTRhZDNhNjAxYTU3OTQxYjZhZTFiZj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2023-08-01T01:41:11Z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