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 b="54564"/>
          <a:stretch>
            <a:fillRect/>
          </a:stretch>
        </p:blipFill>
        <p:spPr>
          <a:xfrm>
            <a:off x="3647440" y="2564765"/>
            <a:ext cx="4727665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68" t="53108" r="29327" b="14236"/>
          <a:stretch>
            <a:fillRect/>
          </a:stretch>
        </p:blipFill>
        <p:spPr>
          <a:xfrm>
            <a:off x="3863975" y="3717290"/>
            <a:ext cx="4320540" cy="57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56045" y="1628775"/>
            <a:ext cx="4794250" cy="23622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369810" y="2393950"/>
            <a:ext cx="1534160" cy="96329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154795" y="2473960"/>
            <a:ext cx="1405255" cy="8832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463790" y="2447290"/>
            <a:ext cx="3102610" cy="9099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106728"/>
            <a:ext cx="285714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15238" y="3041211"/>
            <a:ext cx="285714" cy="2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72380" y="3975694"/>
            <a:ext cx="247619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238" y="4763900"/>
            <a:ext cx="1066666" cy="314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53333" y="4754373"/>
            <a:ext cx="1066666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67619" y="2834261"/>
            <a:ext cx="580952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5238" y="2834261"/>
            <a:ext cx="590476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190" y="4056669"/>
            <a:ext cx="580952" cy="267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5238" y="4066219"/>
            <a:ext cx="571428" cy="25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2023-07-28T13:06:52Z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