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10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2" r="60772" b="65945"/>
          <a:stretch/>
        </p:blipFill>
        <p:spPr>
          <a:xfrm>
            <a:off x="4187788" y="3068955"/>
            <a:ext cx="3816424" cy="72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3284855"/>
            <a:ext cx="3251200" cy="482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990" y="3738880"/>
            <a:ext cx="3251200" cy="482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 l="2227" t="15000" r="332" b="-4474"/>
          <a:stretch>
            <a:fillRect/>
          </a:stretch>
        </p:blipFill>
        <p:spPr>
          <a:xfrm>
            <a:off x="7104380" y="4221480"/>
            <a:ext cx="3168015" cy="431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1195" y="4581525"/>
            <a:ext cx="3251200" cy="48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2900542"/>
            <a:ext cx="21904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2900542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67619" y="2900542"/>
            <a:ext cx="219047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0476" y="2900542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2380" y="3826625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10476" y="3826625"/>
            <a:ext cx="228571" cy="24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3367228"/>
            <a:ext cx="1933333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054305"/>
            <a:ext cx="2266666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" b="3746"/>
          <a:stretch>
            <a:fillRect/>
          </a:stretch>
        </p:blipFill>
        <p:spPr>
          <a:xfrm>
            <a:off x="695325" y="4054475"/>
            <a:ext cx="10729050" cy="268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139047" y="5734808"/>
            <a:ext cx="2885714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148571" y="6373342"/>
            <a:ext cx="2104761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4859665"/>
            <a:ext cx="1933333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4850136"/>
            <a:ext cx="1933333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85" y="5507609"/>
            <a:ext cx="276190" cy="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1904" y="5488552"/>
            <a:ext cx="7123810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671032"/>
            <a:ext cx="1933333" cy="30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15238" y="3291465"/>
            <a:ext cx="2742857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2555455"/>
            <a:ext cx="1333333" cy="2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156405"/>
            <a:ext cx="4495238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4816172"/>
            <a:ext cx="1933333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3333" y="4825711"/>
            <a:ext cx="1000000" cy="25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5238" y="5445739"/>
            <a:ext cx="2419047" cy="30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9523" y="1733922"/>
            <a:ext cx="761904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1733922"/>
            <a:ext cx="761904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2400604"/>
            <a:ext cx="22857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1428" y="2400604"/>
            <a:ext cx="380952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9047" y="3048238"/>
            <a:ext cx="400000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96190" y="3048238"/>
            <a:ext cx="390476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91428" y="3048238"/>
            <a:ext cx="409523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77142" y="3705395"/>
            <a:ext cx="228571" cy="247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7619" y="5219716"/>
            <a:ext cx="371428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77280" y="5295900"/>
            <a:ext cx="353060" cy="18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20000" y="5219716"/>
            <a:ext cx="380952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155518"/>
            <a:ext cx="2285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05714" y="2155518"/>
            <a:ext cx="2285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2155518"/>
            <a:ext cx="409523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2380" y="3549015"/>
            <a:ext cx="2285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142" y="3549015"/>
            <a:ext cx="228571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20000" y="3549015"/>
            <a:ext cx="409523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20000" y="4856612"/>
            <a:ext cx="400000" cy="24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3809" y="1953182"/>
            <a:ext cx="409523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190" y="1953182"/>
            <a:ext cx="409523" cy="24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857" y="2677161"/>
            <a:ext cx="228571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2677161"/>
            <a:ext cx="219047" cy="2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904" y="4858624"/>
            <a:ext cx="400000" cy="342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6666" y="1172111"/>
            <a:ext cx="400000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72380" y="2915936"/>
            <a:ext cx="400000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1696906"/>
            <a:ext cx="400001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3690398"/>
            <a:ext cx="400000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500266"/>
            <a:ext cx="40952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2500266"/>
            <a:ext cx="219047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7" y="2500266"/>
            <a:ext cx="40952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2500266"/>
            <a:ext cx="400000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8571" y="3168882"/>
            <a:ext cx="400000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24761" y="3168882"/>
            <a:ext cx="40952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095" y="3168882"/>
            <a:ext cx="228571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53333" y="3168882"/>
            <a:ext cx="219047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2380" y="1888419"/>
            <a:ext cx="552380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1888419"/>
            <a:ext cx="733333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1888419"/>
            <a:ext cx="723809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15390" y="2549525"/>
            <a:ext cx="129349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white">
          <a:xfrm>
            <a:off x="4367530" y="2549525"/>
            <a:ext cx="129349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586980" y="2493010"/>
            <a:ext cx="1458595" cy="156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4"/>
            </p:custDataLst>
          </p:nvPr>
        </p:nvSpPr>
        <p:spPr bwMode="white">
          <a:xfrm>
            <a:off x="9140190" y="2493010"/>
            <a:ext cx="1512570" cy="154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85710"/>
            <a:ext cx="10800000" cy="260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5" name="矩形 34"/>
          <p:cNvSpPr/>
          <p:nvPr>
            <p:custDataLst>
              <p:tags r:id="rId6"/>
            </p:custDataLst>
          </p:nvPr>
        </p:nvSpPr>
        <p:spPr bwMode="white">
          <a:xfrm>
            <a:off x="1167619" y="5513976"/>
            <a:ext cx="1447619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7"/>
            </p:custDataLst>
          </p:nvPr>
        </p:nvSpPr>
        <p:spPr bwMode="white">
          <a:xfrm>
            <a:off x="4396190" y="5513976"/>
            <a:ext cx="1447619" cy="27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8"/>
            </p:custDataLst>
          </p:nvPr>
        </p:nvSpPr>
        <p:spPr bwMode="white">
          <a:xfrm>
            <a:off x="7624761" y="5542631"/>
            <a:ext cx="1447619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9"/>
            </p:custDataLst>
          </p:nvPr>
        </p:nvSpPr>
        <p:spPr bwMode="white">
          <a:xfrm>
            <a:off x="1167619" y="6211247"/>
            <a:ext cx="73333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10"/>
            </p:custDataLst>
          </p:nvPr>
        </p:nvSpPr>
        <p:spPr bwMode="white">
          <a:xfrm>
            <a:off x="4396190" y="6211247"/>
            <a:ext cx="73333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11"/>
            </p:custDataLst>
          </p:nvPr>
        </p:nvSpPr>
        <p:spPr bwMode="white">
          <a:xfrm>
            <a:off x="7624761" y="6211247"/>
            <a:ext cx="733333" cy="24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31" grpId="0" bldLvl="0" animBg="1"/>
      <p:bldP spid="32" grpId="0" bldLvl="0" animBg="1"/>
      <p:bldP spid="33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087620" y="2006600"/>
            <a:ext cx="5854700" cy="28448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744845" y="3315970"/>
            <a:ext cx="2151380" cy="68897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807710" y="3298190"/>
            <a:ext cx="2091690" cy="7067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9912350" y="3352165"/>
            <a:ext cx="7620" cy="7251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2023-07-31T09:03:45Z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