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png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9" b="22218"/>
          <a:stretch>
            <a:fillRect/>
          </a:stretch>
        </p:blipFill>
        <p:spPr>
          <a:xfrm>
            <a:off x="4056380" y="3140710"/>
            <a:ext cx="407933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5003"/>
            <a:ext cx="10800000" cy="302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5238" y="1675849"/>
            <a:ext cx="20952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2781024"/>
            <a:ext cx="209523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571" y="2781024"/>
            <a:ext cx="219047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8095" y="2781024"/>
            <a:ext cx="219047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87170" y="2024403"/>
            <a:ext cx="5683250" cy="1066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9" b="4117"/>
          <a:stretch>
            <a:fillRect/>
          </a:stretch>
        </p:blipFill>
        <p:spPr>
          <a:xfrm>
            <a:off x="1294130" y="3698898"/>
            <a:ext cx="10706190" cy="304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855944" y="3889289"/>
            <a:ext cx="219047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2341659" y="6328667"/>
            <a:ext cx="380952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873375" y="6328433"/>
            <a:ext cx="330835" cy="2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3446420" y="6328667"/>
            <a:ext cx="209523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4255944" y="6328667"/>
            <a:ext cx="219047" cy="2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773555" y="4427243"/>
            <a:ext cx="6489700" cy="156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6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96190" y="1200719"/>
            <a:ext cx="219047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5238" y="3716633"/>
            <a:ext cx="371428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0952" y="3716633"/>
            <a:ext cx="209523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10476" y="3716633"/>
            <a:ext cx="219047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2469886"/>
            <a:ext cx="1942857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2469886"/>
            <a:ext cx="1790476" cy="30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904" y="3070949"/>
            <a:ext cx="3009523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4301697"/>
            <a:ext cx="1942857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0476" y="4301697"/>
            <a:ext cx="1800000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1428" y="4902760"/>
            <a:ext cx="3295238" cy="2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2023-08-01T01:15:32Z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