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3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7.png"/><Relationship Id="rId2" Type="http://schemas.openxmlformats.org/officeDocument/2006/relationships/tags" Target="../tags/tag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90" b="41132"/>
          <a:stretch>
            <a:fillRect/>
          </a:stretch>
        </p:blipFill>
        <p:spPr>
          <a:xfrm>
            <a:off x="3070860" y="3140710"/>
            <a:ext cx="5951945" cy="585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0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96190" y="3146527"/>
            <a:ext cx="5019047" cy="286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96190" y="5044470"/>
            <a:ext cx="4028571" cy="295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4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34285" y="3223907"/>
            <a:ext cx="361904" cy="238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34285" y="5256349"/>
            <a:ext cx="361904" cy="229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3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4761" y="2950407"/>
            <a:ext cx="209523" cy="22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91428" y="2940849"/>
            <a:ext cx="285714" cy="238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34285" y="2950407"/>
            <a:ext cx="219047" cy="238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53333" y="2950407"/>
            <a:ext cx="209523" cy="238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55180"/>
            <a:ext cx="10800000" cy="2829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3472380" y="3783788"/>
            <a:ext cx="180952" cy="228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OTE5NTE0YmI1MTRhZDNhNjAxYTU3OTQxYjZhZTFiZj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两句话</cp:lastModifiedBy>
  <cp:revision>62</cp:revision>
  <dcterms:created xsi:type="dcterms:W3CDTF">2015-09-16T06:44:00Z</dcterms:created>
  <dcterms:modified xsi:type="dcterms:W3CDTF">2023-07-29T12:11:28Z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