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9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28423"/>
          <a:stretch>
            <a:fillRect/>
          </a:stretch>
        </p:blipFill>
        <p:spPr>
          <a:xfrm>
            <a:off x="4439285" y="2997200"/>
            <a:ext cx="364753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0476" y="2049057"/>
            <a:ext cx="371427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3316744"/>
            <a:ext cx="371428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386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19809" y="3120590"/>
            <a:ext cx="1790476" cy="305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7904" y="3778430"/>
            <a:ext cx="2247619" cy="286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9809" y="3721227"/>
            <a:ext cx="2999999" cy="2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58115" y="4271230"/>
            <a:ext cx="231584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5E4EC4E-DA40-3CCB-2D1F-8DC74E10D5F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52736"/>
            <a:ext cx="10800000" cy="251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24EB782-0654-E15B-42DB-CCD4747DD7E0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049010" y="1863937"/>
            <a:ext cx="3228571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6DF61-6F44-4FE6-133E-9C5C4195BAA2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049010" y="2464236"/>
            <a:ext cx="1790476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400C5-15CB-33C9-F4B3-469A2F6025FF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039486" y="3064535"/>
            <a:ext cx="5580952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06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3327046"/>
            <a:ext cx="2247619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7142" y="3327046"/>
            <a:ext cx="2257142" cy="28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908657"/>
            <a:ext cx="9999999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4509337"/>
            <a:ext cx="742857" cy="2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