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 b="38654"/>
          <a:stretch>
            <a:fillRect/>
          </a:stretch>
        </p:blipFill>
        <p:spPr>
          <a:xfrm>
            <a:off x="3430905" y="2925445"/>
            <a:ext cx="537591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3141557"/>
            <a:ext cx="361904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0476" y="3151115"/>
            <a:ext cx="361904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476" y="3141557"/>
            <a:ext cx="361905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20000" y="3141557"/>
            <a:ext cx="361904" cy="3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936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247890" y="4355465"/>
            <a:ext cx="3213100" cy="2298700"/>
          </a:xfrm>
          <a:prstGeom prst="rect">
            <a:avLst/>
          </a:prstGeom>
        </p:spPr>
      </p:pic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8071485" y="4827270"/>
            <a:ext cx="1696720" cy="39243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>
            <a:off x="8044815" y="5271135"/>
            <a:ext cx="1795145" cy="5245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>
            <a:off x="7973695" y="5786120"/>
            <a:ext cx="1794510" cy="4419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 flipV="1">
            <a:off x="8044815" y="4859655"/>
            <a:ext cx="1723390" cy="14236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1868577"/>
            <a:ext cx="380952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3642655"/>
            <a:ext cx="380952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769745"/>
            <a:ext cx="9644380" cy="2145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2023-07-31T15:12:51Z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