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1194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305" r="61558" b="36499"/>
          <a:stretch>
            <a:fillRect/>
          </a:stretch>
        </p:blipFill>
        <p:spPr>
          <a:xfrm>
            <a:off x="4020185" y="3141345"/>
            <a:ext cx="4151630" cy="5757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787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110476" y="1859075"/>
            <a:ext cx="361904" cy="2479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281904" y="1859075"/>
            <a:ext cx="361904" cy="2479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805714" y="1849536"/>
            <a:ext cx="323809" cy="2670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110476" y="2488612"/>
            <a:ext cx="361904" cy="2575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615238" y="2488612"/>
            <a:ext cx="361904" cy="2575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481695" y="2507615"/>
            <a:ext cx="345440" cy="238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881904" y="4787378"/>
            <a:ext cx="361904" cy="2289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234285" y="4787378"/>
            <a:ext cx="380952" cy="2289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9748571" y="4787378"/>
            <a:ext cx="371428" cy="2289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691428" y="5378761"/>
            <a:ext cx="209523" cy="2289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8186666" y="5378761"/>
            <a:ext cx="219047" cy="2289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bldLvl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334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262857" y="1991091"/>
            <a:ext cx="380952" cy="2285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948571" y="1991091"/>
            <a:ext cx="371428" cy="2285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615238" y="1991091"/>
            <a:ext cx="371428" cy="2285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281904" y="1991091"/>
            <a:ext cx="209523" cy="2285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281904" y="2619690"/>
            <a:ext cx="361904" cy="238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929523" y="2619690"/>
            <a:ext cx="380952" cy="238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605714" y="2619690"/>
            <a:ext cx="380952" cy="238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291428" y="2629214"/>
            <a:ext cx="361904" cy="2285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262857" y="3257812"/>
            <a:ext cx="219047" cy="2285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948571" y="3257812"/>
            <a:ext cx="371428" cy="2285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605714" y="3257812"/>
            <a:ext cx="219047" cy="2285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0291428" y="3257812"/>
            <a:ext cx="371427" cy="2285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594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34285" y="4024795"/>
            <a:ext cx="219047" cy="2289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310476" y="4015255"/>
            <a:ext cx="285714" cy="2289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853333" y="4024795"/>
            <a:ext cx="209523" cy="2289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586666" y="4024795"/>
            <a:ext cx="380952" cy="2289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72380" y="4024795"/>
            <a:ext cx="209523" cy="2289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339047" y="4015255"/>
            <a:ext cx="295238" cy="2289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891428" y="4024795"/>
            <a:ext cx="219047" cy="2289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634285" y="4024795"/>
            <a:ext cx="361905" cy="2289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881904" y="4692594"/>
            <a:ext cx="1333333" cy="2957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900952" y="4692594"/>
            <a:ext cx="1352380" cy="2957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672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48571" y="3410597"/>
            <a:ext cx="219047" cy="2381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224761" y="3401071"/>
            <a:ext cx="285714" cy="2381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767619" y="3410597"/>
            <a:ext cx="219047" cy="2381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520000" y="3410597"/>
            <a:ext cx="361904" cy="2381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05714" y="3410597"/>
            <a:ext cx="361904" cy="2381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320000" y="3382019"/>
            <a:ext cx="333333" cy="2667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891428" y="3410597"/>
            <a:ext cx="219047" cy="2286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634285" y="3410597"/>
            <a:ext cx="371428" cy="2286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tags/tag1.xml><?xml version="1.0" encoding="utf-8"?>
<p:tagLst xmlns:p="http://schemas.openxmlformats.org/presentationml/2006/main">
  <p:tag name="COMMONDATA" val="eyJoZGlkIjoiOTE5NTE0YmI1MTRhZDNhNjAxYTU3OTQxYjZhZTFiZjg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两句话</cp:lastModifiedBy>
  <cp:revision>62</cp:revision>
  <dcterms:created xsi:type="dcterms:W3CDTF">2015-09-16T06:44:00Z</dcterms:created>
  <dcterms:modified xsi:type="dcterms:W3CDTF">2023-07-28T14:51:11Z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