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9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19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93" b="31280"/>
          <a:stretch>
            <a:fillRect/>
          </a:stretch>
        </p:blipFill>
        <p:spPr>
          <a:xfrm>
            <a:off x="2854960" y="2997835"/>
            <a:ext cx="6599555" cy="656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0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228725" y="1844675"/>
            <a:ext cx="9734550" cy="319405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397125" y="2571750"/>
            <a:ext cx="4346575" cy="49720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799330" y="2571750"/>
            <a:ext cx="4320540" cy="49720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2927350" y="2562860"/>
            <a:ext cx="4513580" cy="50609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303520" y="2553970"/>
            <a:ext cx="4712335" cy="51498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711450" y="3789045"/>
            <a:ext cx="2087880" cy="43180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060950" y="3752850"/>
            <a:ext cx="2618740" cy="46799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263130" y="3779520"/>
            <a:ext cx="2865120" cy="44132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2351405" y="3806190"/>
            <a:ext cx="7087235" cy="41465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7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285" y="3575779"/>
            <a:ext cx="219047" cy="238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53333" y="3585316"/>
            <a:ext cx="219047" cy="22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86666" y="3575779"/>
            <a:ext cx="371428" cy="238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43809" y="3575779"/>
            <a:ext cx="209523" cy="238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53333" y="3585316"/>
            <a:ext cx="209523" cy="22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96190" y="3575779"/>
            <a:ext cx="371428" cy="238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67619" y="4338791"/>
            <a:ext cx="361904" cy="22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43809" y="4338791"/>
            <a:ext cx="219047" cy="238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62857" y="4338791"/>
            <a:ext cx="219047" cy="22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67619" y="4338791"/>
            <a:ext cx="371428" cy="238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53333" y="4338791"/>
            <a:ext cx="219047" cy="22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672380" y="4338791"/>
            <a:ext cx="209523" cy="238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767619" y="5101803"/>
            <a:ext cx="361904" cy="238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53333" y="5111340"/>
            <a:ext cx="219047" cy="22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453333" y="5101803"/>
            <a:ext cx="219047" cy="238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967619" y="5101803"/>
            <a:ext cx="371428" cy="238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853333" y="5111340"/>
            <a:ext cx="209523" cy="22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672380" y="5101803"/>
            <a:ext cx="209523" cy="238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08720"/>
            <a:ext cx="10800000" cy="4293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62666" y="1204476"/>
            <a:ext cx="380952" cy="23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10285" y="1958178"/>
            <a:ext cx="219047" cy="23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86476" y="1948637"/>
            <a:ext cx="285714" cy="23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29333" y="1958178"/>
            <a:ext cx="219047" cy="228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62666" y="1958178"/>
            <a:ext cx="380952" cy="228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24571" y="3341555"/>
            <a:ext cx="390476" cy="228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67715" y="3322540"/>
            <a:ext cx="285115" cy="22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29333" y="3341555"/>
            <a:ext cx="209523" cy="23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38857" y="3341555"/>
            <a:ext cx="219047" cy="228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724571" y="4715391"/>
            <a:ext cx="390476" cy="228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 flipV="1">
            <a:off x="2268350" y="4722080"/>
            <a:ext cx="304165" cy="252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829333" y="4715391"/>
            <a:ext cx="219047" cy="228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638857" y="4715391"/>
            <a:ext cx="219047" cy="228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4" grpId="0" bldLvl="0" animBg="1"/>
      <p:bldP spid="15" grpId="0" bldLvl="0" animBg="1"/>
      <p:bldP spid="16" grpId="0" bldLvl="0" animBg="1"/>
      <p:bldP spid="18" grpId="0" bldLvl="0" animBg="1"/>
      <p:bldP spid="20" grpId="0" bldLvl="0" animBg="1"/>
      <p:bldP spid="2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981AD45-B348-EB16-1080-76F91CD2A17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08720"/>
            <a:ext cx="10800000" cy="2026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25DBDCE-BA47-02E4-09F8-C8E4953159BC}"/>
              </a:ext>
            </a:extLst>
          </p:cNvPr>
          <p:cNvSpPr/>
          <p:nvPr>
            <p:custDataLst>
              <p:tags r:id="rId2"/>
            </p:custDataLst>
          </p:nvPr>
        </p:nvSpPr>
        <p:spPr bwMode="white">
          <a:xfrm>
            <a:off x="1238857" y="2552613"/>
            <a:ext cx="1095238" cy="219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B49AB0-6A18-A84A-BF40-B59930F0A9CE}"/>
              </a:ext>
            </a:extLst>
          </p:cNvPr>
          <p:cNvSpPr/>
          <p:nvPr>
            <p:custDataLst>
              <p:tags r:id="rId3"/>
            </p:custDataLst>
          </p:nvPr>
        </p:nvSpPr>
        <p:spPr bwMode="white">
          <a:xfrm>
            <a:off x="3181714" y="2552613"/>
            <a:ext cx="1228571" cy="219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C30DEE-082C-5E55-4792-6C1EBD538453}"/>
              </a:ext>
            </a:extLst>
          </p:cNvPr>
          <p:cNvSpPr/>
          <p:nvPr>
            <p:custDataLst>
              <p:tags r:id="rId4"/>
            </p:custDataLst>
          </p:nvPr>
        </p:nvSpPr>
        <p:spPr bwMode="white">
          <a:xfrm>
            <a:off x="5257904" y="2552613"/>
            <a:ext cx="1228571" cy="219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878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TE5NTE0YmI1MTRhZDNhNjAxYTU3OTQxYjZhZTFiZj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2023-08-01T01:15:05Z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