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24" r:id="rId3"/>
    <p:sldId id="328" r:id="rId4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5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62" b="53446"/>
          <a:stretch>
            <a:fillRect/>
          </a:stretch>
        </p:blipFill>
        <p:spPr>
          <a:xfrm>
            <a:off x="4439285" y="2421255"/>
            <a:ext cx="3503295" cy="800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86690"/>
            <a:ext cx="714285" cy="630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07" t="50246" r="23988" b="7889"/>
          <a:stretch>
            <a:fillRect/>
          </a:stretch>
        </p:blipFill>
        <p:spPr>
          <a:xfrm>
            <a:off x="3225165" y="3573145"/>
            <a:ext cx="5832475" cy="720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2236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39047" y="1688519"/>
            <a:ext cx="1361904" cy="296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34285" y="2395776"/>
            <a:ext cx="1371428" cy="28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81140"/>
            <a:ext cx="10800000" cy="3249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8672380" y="4200915"/>
            <a:ext cx="266666" cy="23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3434285" y="5525514"/>
            <a:ext cx="371428" cy="266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9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520" y="1844675"/>
            <a:ext cx="4019550" cy="768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3700" y="2673350"/>
            <a:ext cx="2781300" cy="7556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9555" y="3500755"/>
            <a:ext cx="370840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3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43809" y="4196404"/>
            <a:ext cx="304761" cy="26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91428" y="4167785"/>
            <a:ext cx="352380" cy="305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77142" y="4864180"/>
            <a:ext cx="304761" cy="27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91428" y="4845100"/>
            <a:ext cx="352380" cy="295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48571" y="5512877"/>
            <a:ext cx="352380" cy="305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91428" y="5512877"/>
            <a:ext cx="352380" cy="305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OTE5NTE0YmI1MTRhZDNhNjAxYTU3OTQxYjZhZTFiZj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两句话</cp:lastModifiedBy>
  <cp:revision>63</cp:revision>
  <dcterms:created xsi:type="dcterms:W3CDTF">2015-09-16T06:44:00Z</dcterms:created>
  <dcterms:modified xsi:type="dcterms:W3CDTF">2023-07-31T15:04:09Z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