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2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7.png"/><Relationship Id="rId2" Type="http://schemas.openxmlformats.org/officeDocument/2006/relationships/tags" Target="../tags/tag1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0" r="56890" b="39492"/>
          <a:stretch>
            <a:fillRect/>
          </a:stretch>
        </p:blipFill>
        <p:spPr>
          <a:xfrm>
            <a:off x="3719830" y="3032760"/>
            <a:ext cx="4655820" cy="64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17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1642619"/>
            <a:ext cx="333333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3809" y="1756927"/>
            <a:ext cx="361904" cy="47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4195" y="1671320"/>
            <a:ext cx="38671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2105" y="2309495"/>
            <a:ext cx="334645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2580" y="2319020"/>
            <a:ext cx="434340" cy="27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43809" y="2290363"/>
            <a:ext cx="361904" cy="29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7630"/>
            <a:ext cx="10800000" cy="392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948571" y="4392091"/>
            <a:ext cx="219047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434285" y="4392091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7777142" y="4382554"/>
            <a:ext cx="219047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0139047" y="4373018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2958095" y="4964285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5281904" y="4964285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7634285" y="4964285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10291428" y="4945212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white">
          <a:xfrm>
            <a:off x="2958095" y="5536479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white">
          <a:xfrm>
            <a:off x="5434285" y="5536479"/>
            <a:ext cx="209523" cy="22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4"/>
            </p:custDataLst>
          </p:nvPr>
        </p:nvSpPr>
        <p:spPr bwMode="white">
          <a:xfrm>
            <a:off x="7777142" y="5526943"/>
            <a:ext cx="219047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5"/>
            </p:custDataLst>
          </p:nvPr>
        </p:nvSpPr>
        <p:spPr bwMode="white">
          <a:xfrm>
            <a:off x="10300952" y="5507870"/>
            <a:ext cx="180952" cy="23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13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2724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3809" y="2161642"/>
            <a:ext cx="219047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1904" y="2161642"/>
            <a:ext cx="219047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9523" y="2161642"/>
            <a:ext cx="219047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62857" y="2161642"/>
            <a:ext cx="228571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0952" y="2161642"/>
            <a:ext cx="228571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48571" y="2161642"/>
            <a:ext cx="219047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86666" y="2161642"/>
            <a:ext cx="219047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24761" y="2161642"/>
            <a:ext cx="219047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462857" y="2161642"/>
            <a:ext cx="219047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10476" y="2857102"/>
            <a:ext cx="1400000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00952" y="2857102"/>
            <a:ext cx="1400000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" b="3253"/>
          <a:stretch>
            <a:fillRect/>
          </a:stretch>
        </p:blipFill>
        <p:spPr>
          <a:xfrm>
            <a:off x="720090" y="3268345"/>
            <a:ext cx="10775950" cy="35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148571" y="4928635"/>
            <a:ext cx="219047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7605714" y="4919092"/>
            <a:ext cx="295238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8139047" y="4928635"/>
            <a:ext cx="219047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8986666" y="4928635"/>
            <a:ext cx="219047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8"/>
            </p:custDataLst>
          </p:nvPr>
        </p:nvSpPr>
        <p:spPr bwMode="white">
          <a:xfrm>
            <a:off x="7148571" y="6398251"/>
            <a:ext cx="219047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9"/>
            </p:custDataLst>
          </p:nvPr>
        </p:nvSpPr>
        <p:spPr bwMode="white">
          <a:xfrm>
            <a:off x="7605714" y="6388708"/>
            <a:ext cx="295238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0"/>
            </p:custDataLst>
          </p:nvPr>
        </p:nvSpPr>
        <p:spPr bwMode="white">
          <a:xfrm>
            <a:off x="8139047" y="6398251"/>
            <a:ext cx="219047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1"/>
            </p:custDataLst>
          </p:nvPr>
        </p:nvSpPr>
        <p:spPr bwMode="white">
          <a:xfrm>
            <a:off x="8986666" y="6398251"/>
            <a:ext cx="219047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7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2087800"/>
            <a:ext cx="209523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142" y="2974718"/>
            <a:ext cx="228571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OTE5NTE0YmI1MTRhZDNhNjAxYTU3OTQxYjZhZTFiZj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2023-07-31T13:57:47Z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